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3" r:id="rId1"/>
  </p:sldMasterIdLst>
  <p:notesMasterIdLst>
    <p:notesMasterId r:id="rId14"/>
  </p:notesMasterIdLst>
  <p:handoutMasterIdLst>
    <p:handoutMasterId r:id="rId15"/>
  </p:handoutMasterIdLst>
  <p:sldIdLst>
    <p:sldId id="256" r:id="rId2"/>
    <p:sldId id="260" r:id="rId3"/>
    <p:sldId id="281" r:id="rId4"/>
    <p:sldId id="282" r:id="rId5"/>
    <p:sldId id="283" r:id="rId6"/>
    <p:sldId id="285" r:id="rId7"/>
    <p:sldId id="286" r:id="rId8"/>
    <p:sldId id="289" r:id="rId9"/>
    <p:sldId id="290" r:id="rId10"/>
    <p:sldId id="292" r:id="rId11"/>
    <p:sldId id="293" r:id="rId12"/>
    <p:sldId id="280" r:id="rId13"/>
  </p:sldIdLst>
  <p:sldSz cx="12192000" cy="6858000"/>
  <p:notesSz cx="6858000" cy="9144000"/>
  <p:custDataLst>
    <p:tags r:id="rId1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3FCCA5CC-F365-4341-BFB8-B60DA5A3B15D}">
          <p14:sldIdLst>
            <p14:sldId id="256"/>
          </p14:sldIdLst>
        </p14:section>
        <p14:section name="目录" id="{017F0D12-27D2-490C-910C-815125398AC8}">
          <p14:sldIdLst/>
        </p14:section>
        <p14:section name="过渡页" id="{255FA83B-1C12-40C6-B414-038CF2130AE8}">
          <p14:sldIdLst/>
        </p14:section>
        <p14:section name="内页" id="{C6D91BFE-80F2-473C-AE71-1EA12DA3CD92}">
          <p14:sldIdLst>
            <p14:sldId id="260"/>
            <p14:sldId id="281"/>
            <p14:sldId id="282"/>
            <p14:sldId id="283"/>
            <p14:sldId id="285"/>
            <p14:sldId id="286"/>
            <p14:sldId id="289"/>
            <p14:sldId id="290"/>
            <p14:sldId id="292"/>
            <p14:sldId id="293"/>
          </p14:sldIdLst>
        </p14:section>
        <p14:section name="封底" id="{2E025735-C41C-4ED5-94AB-BFCE16B95C49}">
          <p14:sldIdLst>
            <p14:sldId id="280"/>
          </p14:sldIdLst>
        </p14:section>
        <p14:section name="设计规范" id="{D649FF30-C064-4F5D-86A8-654B6F88799F}">
          <p14:sldIdLst/>
        </p14:section>
      </p14:sectionLst>
    </p:ext>
    <p:ext uri="{EFAFB233-063F-42B5-8137-9DF3F51BA10A}">
      <p15:sldGuideLst xmlns:p15="http://schemas.microsoft.com/office/powerpoint/2012/main">
        <p15:guide id="1" pos="3840" userDrawn="1">
          <p15:clr>
            <a:srgbClr val="A4A3A4"/>
          </p15:clr>
        </p15:guide>
        <p15:guide id="2" pos="2434" userDrawn="1">
          <p15:clr>
            <a:srgbClr val="A4A3A4"/>
          </p15:clr>
        </p15:guide>
        <p15:guide id="4" orient="horz" pos="211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1EB"/>
    <a:srgbClr val="EDEDED"/>
    <a:srgbClr val="AA1219"/>
    <a:srgbClr val="CC0000"/>
    <a:srgbClr val="FF0000"/>
    <a:srgbClr val="F8EC00"/>
    <a:srgbClr val="FAEDDE"/>
    <a:srgbClr val="FEC776"/>
    <a:srgbClr val="EDF0F0"/>
    <a:srgbClr val="A9DC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23" autoAdjust="0"/>
    <p:restoredTop sz="94643" autoAdjust="0"/>
  </p:normalViewPr>
  <p:slideViewPr>
    <p:cSldViewPr snapToGrid="0">
      <p:cViewPr varScale="1">
        <p:scale>
          <a:sx n="56" d="100"/>
          <a:sy n="56" d="100"/>
        </p:scale>
        <p:origin x="29" y="396"/>
      </p:cViewPr>
      <p:guideLst>
        <p:guide pos="3840"/>
        <p:guide pos="2434"/>
        <p:guide orient="horz" pos="2115"/>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1536"/>
    </p:cViewPr>
  </p:sorterViewPr>
  <p:notesViewPr>
    <p:cSldViewPr snapToGrid="0" showGuides="1">
      <p:cViewPr varScale="1">
        <p:scale>
          <a:sx n="83" d="100"/>
          <a:sy n="83" d="100"/>
        </p:scale>
        <p:origin x="2994"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6D9358BC-04DF-4455-B949-70BC917541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9F56B79-1091-400F-A2A9-6227671170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06FD112-0CED-45F9-83CF-E12CD0876C93}" type="datetimeFigureOut">
              <a:rPr lang="zh-CN" altLang="en-US" smtClean="0"/>
              <a:t>2022/3/3</a:t>
            </a:fld>
            <a:endParaRPr lang="zh-CN" altLang="en-US"/>
          </a:p>
        </p:txBody>
      </p:sp>
      <p:sp>
        <p:nvSpPr>
          <p:cNvPr id="4" name="页脚占位符 3">
            <a:extLst>
              <a:ext uri="{FF2B5EF4-FFF2-40B4-BE49-F238E27FC236}">
                <a16:creationId xmlns:a16="http://schemas.microsoft.com/office/drawing/2014/main" id="{27FF21A8-AF92-4370-9E6D-DA18C0EF5FD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BE5F13FF-4C82-4209-AB1F-7FD604644BF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AFF9C-CAE3-49DD-A734-0E2812077606}" type="slidenum">
              <a:rPr lang="zh-CN" altLang="en-US" smtClean="0"/>
              <a:t>‹#›</a:t>
            </a:fld>
            <a:endParaRPr lang="zh-CN" altLang="en-US"/>
          </a:p>
        </p:txBody>
      </p:sp>
    </p:spTree>
    <p:extLst>
      <p:ext uri="{BB962C8B-B14F-4D97-AF65-F5344CB8AC3E}">
        <p14:creationId xmlns:p14="http://schemas.microsoft.com/office/powerpoint/2010/main" val="28500247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7F1DD2-9A69-4A30-A20B-8ED9F9F614F2}" type="datetimeFigureOut">
              <a:rPr lang="zh-CN" altLang="en-US" smtClean="0"/>
              <a:t>2022/3/3</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E2EF1F-5AB9-4920-AF5B-E1DBE1708744}" type="slidenum">
              <a:rPr lang="zh-CN" altLang="en-US" smtClean="0"/>
              <a:t>‹#›</a:t>
            </a:fld>
            <a:endParaRPr lang="zh-CN" altLang="en-US"/>
          </a:p>
        </p:txBody>
      </p:sp>
    </p:spTree>
    <p:extLst>
      <p:ext uri="{BB962C8B-B14F-4D97-AF65-F5344CB8AC3E}">
        <p14:creationId xmlns:p14="http://schemas.microsoft.com/office/powerpoint/2010/main" val="2590092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9E2EF1F-5AB9-4920-AF5B-E1DBE1708744}" type="slidenum">
              <a:rPr lang="zh-CN" altLang="en-US" smtClean="0"/>
              <a:t>1</a:t>
            </a:fld>
            <a:endParaRPr lang="zh-CN" altLang="en-US"/>
          </a:p>
        </p:txBody>
      </p:sp>
    </p:spTree>
    <p:extLst>
      <p:ext uri="{BB962C8B-B14F-4D97-AF65-F5344CB8AC3E}">
        <p14:creationId xmlns:p14="http://schemas.microsoft.com/office/powerpoint/2010/main" val="4872795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a:extLst>
              <a:ext uri="{FF2B5EF4-FFF2-40B4-BE49-F238E27FC236}">
                <a16:creationId xmlns:a16="http://schemas.microsoft.com/office/drawing/2014/main" id="{133A512F-7935-4AA0-B8EE-327DA99E149F}"/>
              </a:ext>
            </a:extLst>
          </p:cNvPr>
          <p:cNvPicPr>
            <a:picLocks noChangeAspect="1"/>
          </p:cNvPicPr>
          <p:nvPr userDrawn="1"/>
        </p:nvPicPr>
        <p:blipFill>
          <a:blip r:embed="rId2">
            <a:duotone>
              <a:prstClr val="black"/>
              <a:schemeClr val="accent1">
                <a:tint val="45000"/>
                <a:satMod val="400000"/>
              </a:schemeClr>
            </a:duotone>
            <a:alphaModFix amt="1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a:extLst>
              <a:ext uri="{FF2B5EF4-FFF2-40B4-BE49-F238E27FC236}">
                <a16:creationId xmlns:a16="http://schemas.microsoft.com/office/drawing/2014/main" id="{C99AEC58-8F05-45A3-900B-EBD7DE4066A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a:extLst>
              <a:ext uri="{FF2B5EF4-FFF2-40B4-BE49-F238E27FC236}">
                <a16:creationId xmlns:a16="http://schemas.microsoft.com/office/drawing/2014/main" id="{8F4F430E-61A6-4C9B-AB28-E09461FCB9BD}"/>
              </a:ext>
            </a:extLst>
          </p:cNvPr>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p>
        </p:txBody>
      </p:sp>
      <p:sp>
        <p:nvSpPr>
          <p:cNvPr id="7" name="内容占位符 25">
            <a:extLst>
              <a:ext uri="{FF2B5EF4-FFF2-40B4-BE49-F238E27FC236}">
                <a16:creationId xmlns:a16="http://schemas.microsoft.com/office/drawing/2014/main" id="{17E19222-08F1-4F61-ACC2-6E16BB74363F}"/>
              </a:ext>
            </a:extLst>
          </p:cNvPr>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a:extLst>
              <a:ext uri="{FF2B5EF4-FFF2-40B4-BE49-F238E27FC236}">
                <a16:creationId xmlns:a16="http://schemas.microsoft.com/office/drawing/2014/main" id="{5B70BAF5-028D-41B3-B9C1-DA2C824DFAF8}"/>
              </a:ext>
            </a:extLst>
          </p:cNvPr>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a:extLst>
              <a:ext uri="{FF2B5EF4-FFF2-40B4-BE49-F238E27FC236}">
                <a16:creationId xmlns:a16="http://schemas.microsoft.com/office/drawing/2014/main" id="{45630356-568D-4951-BB6A-685960A62A21}"/>
              </a:ext>
            </a:extLst>
          </p:cNvPr>
          <p:cNvPicPr>
            <a:picLocks noChangeAspect="1"/>
          </p:cNvPicPr>
          <p:nvPr userDrawn="1"/>
        </p:nvPicPr>
        <p:blipFill rotWithShape="1">
          <a:blip r:embed="rId4" cstate="print"/>
          <a:srcRect l="74359" r="1346"/>
          <a:stretch/>
        </p:blipFill>
        <p:spPr>
          <a:xfrm>
            <a:off x="8870172" y="356842"/>
            <a:ext cx="3002280" cy="411617"/>
          </a:xfrm>
          <a:prstGeom prst="rect">
            <a:avLst/>
          </a:prstGeom>
        </p:spPr>
      </p:pic>
      <p:grpSp>
        <p:nvGrpSpPr>
          <p:cNvPr id="10" name="组合 9">
            <a:extLst>
              <a:ext uri="{FF2B5EF4-FFF2-40B4-BE49-F238E27FC236}">
                <a16:creationId xmlns:a16="http://schemas.microsoft.com/office/drawing/2014/main" id="{59C00A82-D333-4159-817E-9C7380D16DA1}"/>
              </a:ext>
            </a:extLst>
          </p:cNvPr>
          <p:cNvGrpSpPr/>
          <p:nvPr userDrawn="1"/>
        </p:nvGrpSpPr>
        <p:grpSpPr>
          <a:xfrm>
            <a:off x="2328587" y="6244170"/>
            <a:ext cx="7554800" cy="406590"/>
            <a:chOff x="2328587" y="6073254"/>
            <a:chExt cx="7554800" cy="406590"/>
          </a:xfrm>
        </p:grpSpPr>
        <p:pic>
          <p:nvPicPr>
            <p:cNvPr id="11" name="图片 10">
              <a:extLst>
                <a:ext uri="{FF2B5EF4-FFF2-40B4-BE49-F238E27FC236}">
                  <a16:creationId xmlns:a16="http://schemas.microsoft.com/office/drawing/2014/main" id="{32F7CF06-2AC1-461F-B3BC-23393E41E731}"/>
                </a:ext>
              </a:extLst>
            </p:cNvPr>
            <p:cNvPicPr>
              <a:picLocks noChangeAspect="1"/>
            </p:cNvPicPr>
            <p:nvPr userDrawn="1"/>
          </p:nvPicPr>
          <p:blipFill rotWithShape="1">
            <a:blip r:embed="rId5">
              <a:alphaModFix amt="50000"/>
            </a:blip>
            <a:srcRect t="9831" b="36385"/>
            <a:stretch/>
          </p:blipFill>
          <p:spPr>
            <a:xfrm>
              <a:off x="3352562" y="6073254"/>
              <a:ext cx="5486876" cy="406590"/>
            </a:xfrm>
            <a:prstGeom prst="rect">
              <a:avLst/>
            </a:prstGeom>
          </p:spPr>
        </p:pic>
        <p:sp>
          <p:nvSpPr>
            <p:cNvPr id="12" name="椭圆 11">
              <a:extLst>
                <a:ext uri="{FF2B5EF4-FFF2-40B4-BE49-F238E27FC236}">
                  <a16:creationId xmlns:a16="http://schemas.microsoft.com/office/drawing/2014/main" id="{7D624B0D-C38A-4A21-9289-4625DBDC6329}"/>
                </a:ext>
              </a:extLst>
            </p:cNvPr>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B71D46B1-BB63-4C6F-B0CE-67B40AD7F8B4}"/>
                </a:ext>
              </a:extLst>
            </p:cNvPr>
            <p:cNvCxnSpPr>
              <a:cxnSpLocks/>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31B8C26D-FDFA-4BF4-A7CF-B529B7E2DB07}"/>
                </a:ext>
              </a:extLst>
            </p:cNvPr>
            <p:cNvCxnSpPr>
              <a:cxnSpLocks/>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a:extLst>
              <a:ext uri="{FF2B5EF4-FFF2-40B4-BE49-F238E27FC236}">
                <a16:creationId xmlns:a16="http://schemas.microsoft.com/office/drawing/2014/main" id="{D98E603D-9283-4A63-8228-31FC2A45BE6E}"/>
              </a:ext>
            </a:extLst>
          </p:cNvPr>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1622BD5-1061-4C09-9A14-FD1D2E6AED4C}"/>
              </a:ext>
            </a:extLst>
          </p:cNvPr>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064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28ACCEA9-8D4D-47C1-AFB3-3E215258EFDB}"/>
              </a:ext>
            </a:extLst>
          </p:cNvPr>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a:ea typeface="微软雅黑"/>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p>
        </p:txBody>
      </p:sp>
      <p:sp>
        <p:nvSpPr>
          <p:cNvPr id="5" name="内容占位符 4"/>
          <p:cNvSpPr>
            <a:spLocks noGrp="1"/>
          </p:cNvSpPr>
          <p:nvPr>
            <p:ph sz="quarter" idx="10"/>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7">
                <a:solidFill>
                  <a:schemeClr val="accent2"/>
                </a:solidFill>
              </a:defRPr>
            </a:lvl2pPr>
            <a:lvl3pPr>
              <a:lnSpc>
                <a:spcPct val="120000"/>
              </a:lnSpc>
              <a:defRPr sz="1905">
                <a:solidFill>
                  <a:schemeClr val="accent2"/>
                </a:solidFill>
              </a:defRPr>
            </a:lvl3pPr>
            <a:lvl4pPr>
              <a:lnSpc>
                <a:spcPct val="120000"/>
              </a:lnSpc>
              <a:defRPr sz="1693">
                <a:solidFill>
                  <a:schemeClr val="accent2"/>
                </a:solidFill>
              </a:defRPr>
            </a:lvl4pPr>
            <a:lvl5pPr>
              <a:lnSpc>
                <a:spcPct val="120000"/>
              </a:lnSpc>
              <a:defRPr sz="1693">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 name="图片 9" descr="图片包含 户外, 标牌, 黑色&#10;&#10;自动生成的说明">
            <a:extLst>
              <a:ext uri="{FF2B5EF4-FFF2-40B4-BE49-F238E27FC236}">
                <a16:creationId xmlns:a16="http://schemas.microsoft.com/office/drawing/2014/main" id="{62155B61-5059-48B5-87FF-DD4186D2295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a:extLst>
              <a:ext uri="{FF2B5EF4-FFF2-40B4-BE49-F238E27FC236}">
                <a16:creationId xmlns:a16="http://schemas.microsoft.com/office/drawing/2014/main" id="{4D934C7A-D80F-46AF-9EA9-3274A652C82D}"/>
              </a:ext>
            </a:extLst>
          </p:cNvPr>
          <p:cNvPicPr>
            <a:picLocks noChangeAspect="1"/>
          </p:cNvPicPr>
          <p:nvPr userDrawn="1"/>
        </p:nvPicPr>
        <p:blipFill rotWithShape="1">
          <a:blip r:embed="rId3" cstate="print">
            <a:alphaModFix/>
            <a:extLst>
              <a:ext uri="{BEBA8EAE-BF5A-486C-A8C5-ECC9F3942E4B}">
                <a14:imgProps xmlns:a14="http://schemas.microsoft.com/office/drawing/2010/main">
                  <a14:imgLayer r:embed="rId4">
                    <a14:imgEffect>
                      <a14:sharpenSoften amount="100000"/>
                    </a14:imgEffect>
                    <a14:imgEffect>
                      <a14:brightnessContrast bright="100000"/>
                    </a14:imgEffect>
                  </a14:imgLayer>
                </a14:imgProps>
              </a:ext>
            </a:extLst>
          </a:blip>
          <a:srcRect l="73973" r="3197"/>
          <a:stretch/>
        </p:blipFill>
        <p:spPr>
          <a:xfrm>
            <a:off x="9046840" y="274621"/>
            <a:ext cx="2821309" cy="411617"/>
          </a:xfrm>
          <a:prstGeom prst="rect">
            <a:avLst/>
          </a:prstGeom>
        </p:spPr>
      </p:pic>
      <p:sp>
        <p:nvSpPr>
          <p:cNvPr id="13" name="文本框 12">
            <a:extLst>
              <a:ext uri="{FF2B5EF4-FFF2-40B4-BE49-F238E27FC236}">
                <a16:creationId xmlns:a16="http://schemas.microsoft.com/office/drawing/2014/main" id="{52A61551-45B8-4979-813A-58420CD05B43}"/>
              </a:ext>
            </a:extLst>
          </p:cNvPr>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a:extLst>
              <a:ext uri="{FF2B5EF4-FFF2-40B4-BE49-F238E27FC236}">
                <a16:creationId xmlns:a16="http://schemas.microsoft.com/office/drawing/2014/main" id="{7B5C5EC2-BF47-4B56-8C74-5186E7035801}"/>
              </a:ext>
            </a:extLst>
          </p:cNvPr>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15" name="直接连接符 14">
            <a:extLst>
              <a:ext uri="{FF2B5EF4-FFF2-40B4-BE49-F238E27FC236}">
                <a16:creationId xmlns:a16="http://schemas.microsoft.com/office/drawing/2014/main" id="{7F2E2F86-D946-488E-851C-D8455FD8E6B7}"/>
              </a:ext>
            </a:extLst>
          </p:cNvPr>
          <p:cNvCxnSpPr>
            <a:cxnSpLocks/>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185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7">
                <a:solidFill>
                  <a:schemeClr val="accent2"/>
                </a:solidFill>
              </a:defRPr>
            </a:lvl2pPr>
            <a:lvl3pPr>
              <a:lnSpc>
                <a:spcPct val="120000"/>
              </a:lnSpc>
              <a:defRPr sz="1905">
                <a:solidFill>
                  <a:schemeClr val="accent2"/>
                </a:solidFill>
              </a:defRPr>
            </a:lvl3pPr>
            <a:lvl4pPr>
              <a:lnSpc>
                <a:spcPct val="120000"/>
              </a:lnSpc>
              <a:defRPr sz="1693">
                <a:solidFill>
                  <a:schemeClr val="accent2"/>
                </a:solidFill>
              </a:defRPr>
            </a:lvl4pPr>
            <a:lvl5pPr>
              <a:lnSpc>
                <a:spcPct val="120000"/>
              </a:lnSpc>
              <a:defRPr sz="1693">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矩形 2">
            <a:extLst>
              <a:ext uri="{FF2B5EF4-FFF2-40B4-BE49-F238E27FC236}">
                <a16:creationId xmlns:a16="http://schemas.microsoft.com/office/drawing/2014/main" id="{95F2A3FF-349C-4A77-B4E4-30B91612AF58}"/>
              </a:ext>
            </a:extLst>
          </p:cNvPr>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a:extLst>
              <a:ext uri="{FF2B5EF4-FFF2-40B4-BE49-F238E27FC236}">
                <a16:creationId xmlns:a16="http://schemas.microsoft.com/office/drawing/2014/main" id="{C4D43C20-4F27-4C91-AEAA-CF5C31A8075D}"/>
              </a:ext>
            </a:extLst>
          </p:cNvPr>
          <p:cNvPicPr>
            <a:picLocks noChangeAspect="1"/>
          </p:cNvPicPr>
          <p:nvPr userDrawn="1"/>
        </p:nvPicPr>
        <p:blipFill rotWithShape="1">
          <a:blip r:embed="rId2" cstate="print"/>
          <a:srcRect l="74359" r="1346"/>
          <a:stretch/>
        </p:blipFill>
        <p:spPr>
          <a:xfrm>
            <a:off x="8870172" y="360363"/>
            <a:ext cx="3002280" cy="411617"/>
          </a:xfrm>
          <a:prstGeom prst="rect">
            <a:avLst/>
          </a:prstGeom>
        </p:spPr>
      </p:pic>
      <p:sp>
        <p:nvSpPr>
          <p:cNvPr id="9" name="矩形 8">
            <a:extLst>
              <a:ext uri="{FF2B5EF4-FFF2-40B4-BE49-F238E27FC236}">
                <a16:creationId xmlns:a16="http://schemas.microsoft.com/office/drawing/2014/main" id="{66616902-5391-4A6F-829E-AD2830E6904C}"/>
              </a:ext>
            </a:extLst>
          </p:cNvPr>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a:extLst>
              <a:ext uri="{FF2B5EF4-FFF2-40B4-BE49-F238E27FC236}">
                <a16:creationId xmlns:a16="http://schemas.microsoft.com/office/drawing/2014/main" id="{7DC35A62-787F-4D0F-902F-C6A602FEBB80}"/>
              </a:ext>
            </a:extLst>
          </p:cNvPr>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a:extLst>
              <a:ext uri="{FF2B5EF4-FFF2-40B4-BE49-F238E27FC236}">
                <a16:creationId xmlns:a16="http://schemas.microsoft.com/office/drawing/2014/main" id="{7530E292-1289-47A7-B19B-DBEC054F4388}"/>
              </a:ext>
            </a:extLst>
          </p:cNvPr>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p>
        </p:txBody>
      </p:sp>
    </p:spTree>
    <p:extLst>
      <p:ext uri="{BB962C8B-B14F-4D97-AF65-F5344CB8AC3E}">
        <p14:creationId xmlns:p14="http://schemas.microsoft.com/office/powerpoint/2010/main" val="2847291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a:extLst>
              <a:ext uri="{FF2B5EF4-FFF2-40B4-BE49-F238E27FC236}">
                <a16:creationId xmlns:a16="http://schemas.microsoft.com/office/drawing/2014/main" id="{2BE1FDF5-4923-43E1-8950-8527649FE6EB}"/>
              </a:ext>
            </a:extLst>
          </p:cNvPr>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p>
        </p:txBody>
      </p:sp>
      <p:pic>
        <p:nvPicPr>
          <p:cNvPr id="15" name="图片 14">
            <a:extLst>
              <a:ext uri="{FF2B5EF4-FFF2-40B4-BE49-F238E27FC236}">
                <a16:creationId xmlns:a16="http://schemas.microsoft.com/office/drawing/2014/main" id="{5FD0C4E5-D655-41D1-8AC5-975561F1C627}"/>
              </a:ext>
            </a:extLst>
          </p:cNvPr>
          <p:cNvPicPr>
            <a:picLocks noChangeAspect="1"/>
          </p:cNvPicPr>
          <p:nvPr userDrawn="1"/>
        </p:nvPicPr>
        <p:blipFill rotWithShape="1">
          <a:blip r:embed="rId2" cstate="print"/>
          <a:srcRect r="1346"/>
          <a:stretch/>
        </p:blipFill>
        <p:spPr>
          <a:xfrm>
            <a:off x="516" y="5781221"/>
            <a:ext cx="12191484" cy="411617"/>
          </a:xfrm>
          <a:prstGeom prst="rect">
            <a:avLst/>
          </a:prstGeom>
        </p:spPr>
      </p:pic>
      <p:sp>
        <p:nvSpPr>
          <p:cNvPr id="16" name="矩形 15">
            <a:extLst>
              <a:ext uri="{FF2B5EF4-FFF2-40B4-BE49-F238E27FC236}">
                <a16:creationId xmlns:a16="http://schemas.microsoft.com/office/drawing/2014/main" id="{EDD1933B-16C3-4999-98BD-F73EBEC916D2}"/>
              </a:ext>
            </a:extLst>
          </p:cNvPr>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extLst>
      <p:ext uri="{BB962C8B-B14F-4D97-AF65-F5344CB8AC3E}">
        <p14:creationId xmlns:p14="http://schemas.microsoft.com/office/powerpoint/2010/main" val="64933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a:extLst>
              <a:ext uri="{FF2B5EF4-FFF2-40B4-BE49-F238E27FC236}">
                <a16:creationId xmlns:a16="http://schemas.microsoft.com/office/drawing/2014/main" id="{B94F3640-73A4-452A-B43A-9C6BC3DA014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a:extLst>
              <a:ext uri="{FF2B5EF4-FFF2-40B4-BE49-F238E27FC236}">
                <a16:creationId xmlns:a16="http://schemas.microsoft.com/office/drawing/2014/main" id="{1E81BD90-8A64-4ED5-A552-F6BD597FB9AE}"/>
              </a:ext>
            </a:extLst>
          </p:cNvPr>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a:extLst>
              <a:ext uri="{FF2B5EF4-FFF2-40B4-BE49-F238E27FC236}">
                <a16:creationId xmlns:a16="http://schemas.microsoft.com/office/drawing/2014/main" id="{6E06DE62-527A-47C4-87BF-FFC53A66E78B}"/>
              </a:ext>
            </a:extLst>
          </p:cNvPr>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a:extLst>
              <a:ext uri="{FF2B5EF4-FFF2-40B4-BE49-F238E27FC236}">
                <a16:creationId xmlns:a16="http://schemas.microsoft.com/office/drawing/2014/main" id="{028BE167-9388-4F73-B56C-D2C5AA5DAD6C}"/>
              </a:ext>
            </a:extLst>
          </p:cNvPr>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p>
        </p:txBody>
      </p:sp>
      <p:pic>
        <p:nvPicPr>
          <p:cNvPr id="7" name="图片 6">
            <a:extLst>
              <a:ext uri="{FF2B5EF4-FFF2-40B4-BE49-F238E27FC236}">
                <a16:creationId xmlns:a16="http://schemas.microsoft.com/office/drawing/2014/main" id="{7B04C2BD-8375-4CA5-A006-B014FC0FB530}"/>
              </a:ext>
            </a:extLst>
          </p:cNvPr>
          <p:cNvPicPr>
            <a:picLocks noChangeAspect="1"/>
          </p:cNvPicPr>
          <p:nvPr userDrawn="1"/>
        </p:nvPicPr>
        <p:blipFill rotWithShape="1">
          <a:blip r:embed="rId3" cstate="print"/>
          <a:srcRect r="1346"/>
          <a:stretch/>
        </p:blipFill>
        <p:spPr>
          <a:xfrm>
            <a:off x="516" y="6041797"/>
            <a:ext cx="12166903" cy="411617"/>
          </a:xfrm>
          <a:prstGeom prst="rect">
            <a:avLst/>
          </a:prstGeom>
        </p:spPr>
      </p:pic>
      <p:sp>
        <p:nvSpPr>
          <p:cNvPr id="8" name="文本占位符 38">
            <a:extLst>
              <a:ext uri="{FF2B5EF4-FFF2-40B4-BE49-F238E27FC236}">
                <a16:creationId xmlns:a16="http://schemas.microsoft.com/office/drawing/2014/main" id="{E32F64F0-3B16-41D3-A21E-C57551DE700E}"/>
              </a:ext>
            </a:extLst>
          </p:cNvPr>
          <p:cNvSpPr>
            <a:spLocks noGrp="1"/>
          </p:cNvSpPr>
          <p:nvPr>
            <p:ph type="body" sz="quarter" idx="1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extLst>
      <p:ext uri="{BB962C8B-B14F-4D97-AF65-F5344CB8AC3E}">
        <p14:creationId xmlns:p14="http://schemas.microsoft.com/office/powerpoint/2010/main" val="160799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a:extLst>
              <a:ext uri="{FF2B5EF4-FFF2-40B4-BE49-F238E27FC236}">
                <a16:creationId xmlns:a16="http://schemas.microsoft.com/office/drawing/2014/main" id="{DFAE37BE-F1B1-4D9C-A3B6-56648BA1CF1D}"/>
              </a:ext>
            </a:extLst>
          </p:cNvPr>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a:extLst>
              <a:ext uri="{FF2B5EF4-FFF2-40B4-BE49-F238E27FC236}">
                <a16:creationId xmlns:a16="http://schemas.microsoft.com/office/drawing/2014/main" id="{F501B036-7786-46C7-98A8-6857014E016B}"/>
              </a:ext>
            </a:extLst>
          </p:cNvPr>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a:extLst>
              <a:ext uri="{FF2B5EF4-FFF2-40B4-BE49-F238E27FC236}">
                <a16:creationId xmlns:a16="http://schemas.microsoft.com/office/drawing/2014/main" id="{947A5DF3-60A2-4866-9A4F-599F80ED898E}"/>
              </a:ext>
            </a:extLst>
          </p:cNvPr>
          <p:cNvSpPr txBox="1">
            <a:spLocks/>
          </p:cNvSpPr>
          <p:nvPr userDrawn="1"/>
        </p:nvSpPr>
        <p:spPr>
          <a:xfrm>
            <a:off x="2555162" y="3129756"/>
            <a:ext cx="7081677" cy="598488"/>
          </a:xfrm>
          <a:prstGeom prst="rect">
            <a:avLst/>
          </a:prstGeom>
        </p:spPr>
        <p:txBody>
          <a:bodyPr anchor="ctr"/>
          <a:lstStyle>
            <a:lvl1pPr marL="0" indent="0" algn="ctr" defTabSz="967710" rtl="0" eaLnBrk="1" latinLnBrk="0" hangingPunct="1">
              <a:lnSpc>
                <a:spcPct val="100000"/>
              </a:lnSpc>
              <a:spcBef>
                <a:spcPts val="1058"/>
              </a:spcBef>
              <a:buFontTx/>
              <a:buNone/>
              <a:defRPr sz="6000" b="1" kern="1200" spc="600">
                <a:solidFill>
                  <a:schemeClr val="bg1"/>
                </a:solidFill>
                <a:latin typeface="+mn-lt"/>
                <a:ea typeface="+mn-ea"/>
                <a:cs typeface="+mn-cs"/>
              </a:defRPr>
            </a:lvl1pPr>
            <a:lvl2pPr marL="725782" indent="-241927" algn="l" defTabSz="967710" rtl="0" eaLnBrk="1" latinLnBrk="0" hangingPunct="1">
              <a:lnSpc>
                <a:spcPct val="90000"/>
              </a:lnSpc>
              <a:spcBef>
                <a:spcPts val="529"/>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37" indent="-241927" algn="l" defTabSz="967710" rtl="0" eaLnBrk="1" latinLnBrk="0" hangingPunct="1">
              <a:lnSpc>
                <a:spcPct val="90000"/>
              </a:lnSpc>
              <a:spcBef>
                <a:spcPts val="529"/>
              </a:spcBef>
              <a:buFont typeface="Arial" panose="020B0604020202020204" pitchFamily="34" charset="0"/>
              <a:buChar char="•"/>
              <a:defRPr sz="2117" b="0" kern="1200">
                <a:solidFill>
                  <a:schemeClr val="tx2">
                    <a:lumMod val="75000"/>
                    <a:lumOff val="25000"/>
                  </a:schemeClr>
                </a:solidFill>
                <a:latin typeface="+mn-lt"/>
                <a:ea typeface="+mn-ea"/>
                <a:cs typeface="+mn-cs"/>
              </a:defRPr>
            </a:lvl3pPr>
            <a:lvl4pPr marL="1693492" indent="-241927" algn="l" defTabSz="967710" rtl="0" eaLnBrk="1" latinLnBrk="0" hangingPunct="1">
              <a:lnSpc>
                <a:spcPct val="90000"/>
              </a:lnSpc>
              <a:spcBef>
                <a:spcPts val="529"/>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346" indent="-241927" algn="l" defTabSz="967710" rtl="0" eaLnBrk="1" latinLnBrk="0" hangingPunct="1">
              <a:lnSpc>
                <a:spcPct val="90000"/>
              </a:lnSpc>
              <a:spcBef>
                <a:spcPts val="529"/>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0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6pPr>
            <a:lvl7pPr marL="3145056"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10" rtl="0" eaLnBrk="1" fontAlgn="auto" latinLnBrk="0" hangingPunct="1">
              <a:lnSpc>
                <a:spcPct val="100000"/>
              </a:lnSpc>
              <a:spcBef>
                <a:spcPts val="1058"/>
              </a:spcBef>
              <a:spcAft>
                <a:spcPts val="0"/>
              </a:spcAft>
              <a:buClrTx/>
              <a:buSzTx/>
              <a:buFontTx/>
              <a:buNone/>
              <a:tabLst/>
              <a:defRPr/>
            </a:pPr>
            <a:endParaRPr kumimoji="0" lang="zh-CN" altLang="en-US" sz="6000" b="1" i="0" u="none" strike="noStrike" kern="1200" cap="none" spc="600" normalizeH="0" baseline="0" noProof="0" dirty="0">
              <a:ln>
                <a:noFill/>
              </a:ln>
              <a:solidFill>
                <a:srgbClr val="FFFFFF"/>
              </a:solidFill>
              <a:effectLst/>
              <a:uLnTx/>
              <a:uFillTx/>
              <a:latin typeface="Arial"/>
              <a:ea typeface="微软雅黑"/>
              <a:cs typeface="+mn-cs"/>
            </a:endParaRPr>
          </a:p>
        </p:txBody>
      </p:sp>
      <p:pic>
        <p:nvPicPr>
          <p:cNvPr id="16" name="图片 15" descr="文本&#10;&#10;描述已自动生成">
            <a:extLst>
              <a:ext uri="{FF2B5EF4-FFF2-40B4-BE49-F238E27FC236}">
                <a16:creationId xmlns:a16="http://schemas.microsoft.com/office/drawing/2014/main" id="{F48AE7D4-DFEE-4825-B27E-30333F4A9B2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a:extLst>
              <a:ext uri="{FF2B5EF4-FFF2-40B4-BE49-F238E27FC236}">
                <a16:creationId xmlns:a16="http://schemas.microsoft.com/office/drawing/2014/main" id="{04CF1101-69DB-4A33-A9E2-33249567E39A}"/>
              </a:ext>
            </a:extLst>
          </p:cNvPr>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
        <p:nvSpPr>
          <p:cNvPr id="19" name="文本框 18">
            <a:extLst>
              <a:ext uri="{FF2B5EF4-FFF2-40B4-BE49-F238E27FC236}">
                <a16:creationId xmlns:a16="http://schemas.microsoft.com/office/drawing/2014/main" id="{7CE687FC-3BE9-4FBA-A63F-1E81331F6D34}"/>
              </a:ext>
            </a:extLst>
          </p:cNvPr>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a:extLst>
              <a:ext uri="{FF2B5EF4-FFF2-40B4-BE49-F238E27FC236}">
                <a16:creationId xmlns:a16="http://schemas.microsoft.com/office/drawing/2014/main" id="{25A3466E-5ED7-4191-A258-206517395BA4}"/>
              </a:ext>
            </a:extLst>
          </p:cNvPr>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a:extLst>
              <a:ext uri="{FF2B5EF4-FFF2-40B4-BE49-F238E27FC236}">
                <a16:creationId xmlns:a16="http://schemas.microsoft.com/office/drawing/2014/main" id="{E1DA9E16-0FEA-4E2C-8CE1-B167730F1777}"/>
              </a:ext>
            </a:extLst>
          </p:cNvPr>
          <p:cNvCxnSpPr>
            <a:cxnSpLocks/>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4642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a:extLst>
              <a:ext uri="{FF2B5EF4-FFF2-40B4-BE49-F238E27FC236}">
                <a16:creationId xmlns:a16="http://schemas.microsoft.com/office/drawing/2014/main" id="{DFAE37BE-F1B1-4D9C-A3B6-56648BA1CF1D}"/>
              </a:ext>
            </a:extLst>
          </p:cNvPr>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a:extLst>
              <a:ext uri="{FF2B5EF4-FFF2-40B4-BE49-F238E27FC236}">
                <a16:creationId xmlns:a16="http://schemas.microsoft.com/office/drawing/2014/main" id="{F501B036-7786-46C7-98A8-6857014E016B}"/>
              </a:ext>
            </a:extLst>
          </p:cNvPr>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a:extLst>
              <a:ext uri="{FF2B5EF4-FFF2-40B4-BE49-F238E27FC236}">
                <a16:creationId xmlns:a16="http://schemas.microsoft.com/office/drawing/2014/main" id="{947A5DF3-60A2-4866-9A4F-599F80ED898E}"/>
              </a:ext>
            </a:extLst>
          </p:cNvPr>
          <p:cNvSpPr txBox="1">
            <a:spLocks/>
          </p:cNvSpPr>
          <p:nvPr userDrawn="1"/>
        </p:nvSpPr>
        <p:spPr>
          <a:xfrm>
            <a:off x="2555162" y="3129756"/>
            <a:ext cx="7081677" cy="598488"/>
          </a:xfrm>
          <a:prstGeom prst="rect">
            <a:avLst/>
          </a:prstGeom>
        </p:spPr>
        <p:txBody>
          <a:bodyPr anchor="ctr"/>
          <a:lstStyle>
            <a:lvl1pPr marL="0" indent="0" algn="ctr" defTabSz="967710" rtl="0" eaLnBrk="1" latinLnBrk="0" hangingPunct="1">
              <a:lnSpc>
                <a:spcPct val="100000"/>
              </a:lnSpc>
              <a:spcBef>
                <a:spcPts val="1058"/>
              </a:spcBef>
              <a:buFontTx/>
              <a:buNone/>
              <a:defRPr sz="6000" b="1" kern="1200" spc="600">
                <a:solidFill>
                  <a:schemeClr val="bg1"/>
                </a:solidFill>
                <a:latin typeface="+mn-lt"/>
                <a:ea typeface="+mn-ea"/>
                <a:cs typeface="+mn-cs"/>
              </a:defRPr>
            </a:lvl1pPr>
            <a:lvl2pPr marL="725782" indent="-241927" algn="l" defTabSz="967710" rtl="0" eaLnBrk="1" latinLnBrk="0" hangingPunct="1">
              <a:lnSpc>
                <a:spcPct val="90000"/>
              </a:lnSpc>
              <a:spcBef>
                <a:spcPts val="529"/>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37" indent="-241927" algn="l" defTabSz="967710" rtl="0" eaLnBrk="1" latinLnBrk="0" hangingPunct="1">
              <a:lnSpc>
                <a:spcPct val="90000"/>
              </a:lnSpc>
              <a:spcBef>
                <a:spcPts val="529"/>
              </a:spcBef>
              <a:buFont typeface="Arial" panose="020B0604020202020204" pitchFamily="34" charset="0"/>
              <a:buChar char="•"/>
              <a:defRPr sz="2117" b="0" kern="1200">
                <a:solidFill>
                  <a:schemeClr val="tx2">
                    <a:lumMod val="75000"/>
                    <a:lumOff val="25000"/>
                  </a:schemeClr>
                </a:solidFill>
                <a:latin typeface="+mn-lt"/>
                <a:ea typeface="+mn-ea"/>
                <a:cs typeface="+mn-cs"/>
              </a:defRPr>
            </a:lvl3pPr>
            <a:lvl4pPr marL="1693492" indent="-241927" algn="l" defTabSz="967710" rtl="0" eaLnBrk="1" latinLnBrk="0" hangingPunct="1">
              <a:lnSpc>
                <a:spcPct val="90000"/>
              </a:lnSpc>
              <a:spcBef>
                <a:spcPts val="529"/>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346" indent="-241927" algn="l" defTabSz="967710" rtl="0" eaLnBrk="1" latinLnBrk="0" hangingPunct="1">
              <a:lnSpc>
                <a:spcPct val="90000"/>
              </a:lnSpc>
              <a:spcBef>
                <a:spcPts val="529"/>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0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6pPr>
            <a:lvl7pPr marL="3145056"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10" rtl="0" eaLnBrk="1" fontAlgn="auto" latinLnBrk="0" hangingPunct="1">
              <a:lnSpc>
                <a:spcPct val="100000"/>
              </a:lnSpc>
              <a:spcBef>
                <a:spcPts val="1058"/>
              </a:spcBef>
              <a:spcAft>
                <a:spcPts val="0"/>
              </a:spcAft>
              <a:buClrTx/>
              <a:buSzTx/>
              <a:buFontTx/>
              <a:buNone/>
              <a:tabLst/>
              <a:defRPr/>
            </a:pPr>
            <a:endParaRPr kumimoji="0" lang="zh-CN" altLang="en-US" sz="6000" b="1" i="0" u="none" strike="noStrike" kern="1200" cap="none" spc="600" normalizeH="0" baseline="0" noProof="0" dirty="0">
              <a:ln>
                <a:noFill/>
              </a:ln>
              <a:solidFill>
                <a:srgbClr val="FFFFFF"/>
              </a:solidFill>
              <a:effectLst/>
              <a:uLnTx/>
              <a:uFillTx/>
              <a:latin typeface="Arial"/>
              <a:ea typeface="微软雅黑"/>
              <a:cs typeface="+mn-cs"/>
            </a:endParaRPr>
          </a:p>
        </p:txBody>
      </p:sp>
      <p:sp>
        <p:nvSpPr>
          <p:cNvPr id="19" name="文本框 18">
            <a:extLst>
              <a:ext uri="{FF2B5EF4-FFF2-40B4-BE49-F238E27FC236}">
                <a16:creationId xmlns:a16="http://schemas.microsoft.com/office/drawing/2014/main" id="{7CE687FC-3BE9-4FBA-A63F-1E81331F6D34}"/>
              </a:ext>
            </a:extLst>
          </p:cNvPr>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a:extLst>
              <a:ext uri="{FF2B5EF4-FFF2-40B4-BE49-F238E27FC236}">
                <a16:creationId xmlns:a16="http://schemas.microsoft.com/office/drawing/2014/main" id="{25A3466E-5ED7-4191-A258-206517395BA4}"/>
              </a:ext>
            </a:extLst>
          </p:cNvPr>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p>
        </p:txBody>
      </p:sp>
      <p:cxnSp>
        <p:nvCxnSpPr>
          <p:cNvPr id="21" name="直接连接符 20">
            <a:extLst>
              <a:ext uri="{FF2B5EF4-FFF2-40B4-BE49-F238E27FC236}">
                <a16:creationId xmlns:a16="http://schemas.microsoft.com/office/drawing/2014/main" id="{E1DA9E16-0FEA-4E2C-8CE1-B167730F1777}"/>
              </a:ext>
            </a:extLst>
          </p:cNvPr>
          <p:cNvCxnSpPr>
            <a:cxnSpLocks/>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a:extLst>
              <a:ext uri="{FF2B5EF4-FFF2-40B4-BE49-F238E27FC236}">
                <a16:creationId xmlns:a16="http://schemas.microsoft.com/office/drawing/2014/main" id="{5723A9D1-EED7-4450-8C0A-D4F40F2B09B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a:extLst>
              <a:ext uri="{FF2B5EF4-FFF2-40B4-BE49-F238E27FC236}">
                <a16:creationId xmlns:a16="http://schemas.microsoft.com/office/drawing/2014/main" id="{D828F617-93F6-4A6A-9A46-2F3977BC78B6}"/>
              </a:ext>
            </a:extLst>
          </p:cNvPr>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p>
        </p:txBody>
      </p:sp>
    </p:spTree>
    <p:extLst>
      <p:ext uri="{BB962C8B-B14F-4D97-AF65-F5344CB8AC3E}">
        <p14:creationId xmlns:p14="http://schemas.microsoft.com/office/powerpoint/2010/main" val="2637512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a:extLst>
              <a:ext uri="{FF2B5EF4-FFF2-40B4-BE49-F238E27FC236}">
                <a16:creationId xmlns:a16="http://schemas.microsoft.com/office/drawing/2014/main" id="{033EB741-EFF7-4BA9-9D9F-8D39CB76B557}"/>
              </a:ext>
            </a:extLst>
          </p:cNvPr>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10" name="文本占位符 31">
            <a:extLst>
              <a:ext uri="{FF2B5EF4-FFF2-40B4-BE49-F238E27FC236}">
                <a16:creationId xmlns:a16="http://schemas.microsoft.com/office/drawing/2014/main" id="{340CE4CD-6751-47F9-A2C4-46D3B98564CC}"/>
              </a:ext>
            </a:extLst>
          </p:cNvPr>
          <p:cNvSpPr txBox="1">
            <a:spLocks/>
          </p:cNvSpPr>
          <p:nvPr userDrawn="1"/>
        </p:nvSpPr>
        <p:spPr>
          <a:xfrm>
            <a:off x="2952571" y="2609847"/>
            <a:ext cx="6286859" cy="598488"/>
          </a:xfrm>
          <a:prstGeom prst="rect">
            <a:avLst/>
          </a:prstGeom>
        </p:spPr>
        <p:txBody>
          <a:bodyPr anchor="ctr"/>
          <a:lstStyle>
            <a:lvl1pPr marL="0" indent="0" algn="ctr" defTabSz="967710" rtl="0" eaLnBrk="1" latinLnBrk="0" hangingPunct="1">
              <a:lnSpc>
                <a:spcPct val="100000"/>
              </a:lnSpc>
              <a:spcBef>
                <a:spcPts val="1058"/>
              </a:spcBef>
              <a:buFontTx/>
              <a:buNone/>
              <a:defRPr sz="5400" b="1" kern="1200" spc="600">
                <a:solidFill>
                  <a:schemeClr val="accent1"/>
                </a:solidFill>
                <a:latin typeface="+mn-lt"/>
                <a:ea typeface="+mn-ea"/>
                <a:cs typeface="+mn-cs"/>
              </a:defRPr>
            </a:lvl1pPr>
            <a:lvl2pPr marL="725782" indent="-241927" algn="l" defTabSz="967710" rtl="0" eaLnBrk="1" latinLnBrk="0" hangingPunct="1">
              <a:lnSpc>
                <a:spcPct val="90000"/>
              </a:lnSpc>
              <a:spcBef>
                <a:spcPts val="529"/>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37" indent="-241927" algn="l" defTabSz="967710" rtl="0" eaLnBrk="1" latinLnBrk="0" hangingPunct="1">
              <a:lnSpc>
                <a:spcPct val="90000"/>
              </a:lnSpc>
              <a:spcBef>
                <a:spcPts val="529"/>
              </a:spcBef>
              <a:buFont typeface="Arial" panose="020B0604020202020204" pitchFamily="34" charset="0"/>
              <a:buChar char="•"/>
              <a:defRPr sz="2117" b="0" kern="1200">
                <a:solidFill>
                  <a:schemeClr val="tx2">
                    <a:lumMod val="75000"/>
                    <a:lumOff val="25000"/>
                  </a:schemeClr>
                </a:solidFill>
                <a:latin typeface="+mn-lt"/>
                <a:ea typeface="+mn-ea"/>
                <a:cs typeface="+mn-cs"/>
              </a:defRPr>
            </a:lvl3pPr>
            <a:lvl4pPr marL="1693492" indent="-241927" algn="l" defTabSz="967710" rtl="0" eaLnBrk="1" latinLnBrk="0" hangingPunct="1">
              <a:lnSpc>
                <a:spcPct val="90000"/>
              </a:lnSpc>
              <a:spcBef>
                <a:spcPts val="529"/>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346" indent="-241927" algn="l" defTabSz="967710" rtl="0" eaLnBrk="1" latinLnBrk="0" hangingPunct="1">
              <a:lnSpc>
                <a:spcPct val="90000"/>
              </a:lnSpc>
              <a:spcBef>
                <a:spcPts val="529"/>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0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6pPr>
            <a:lvl7pPr marL="3145056"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10" rtl="0" eaLnBrk="1" fontAlgn="auto" latinLnBrk="0" hangingPunct="1">
              <a:lnSpc>
                <a:spcPct val="100000"/>
              </a:lnSpc>
              <a:spcBef>
                <a:spcPts val="1058"/>
              </a:spcBef>
              <a:spcAft>
                <a:spcPts val="0"/>
              </a:spcAft>
              <a:buClrTx/>
              <a:buSzTx/>
              <a:buFontTx/>
              <a:buNone/>
              <a:tabLst/>
              <a:defRPr/>
            </a:pPr>
            <a:endParaRPr kumimoji="0" lang="zh-CN" altLang="en-US" sz="5400" b="1" i="0" u="none" strike="noStrike" kern="1200" cap="none" spc="600" normalizeH="0" baseline="0" noProof="0" dirty="0">
              <a:ln>
                <a:noFill/>
              </a:ln>
              <a:solidFill>
                <a:srgbClr val="C8161E"/>
              </a:solidFill>
              <a:effectLst/>
              <a:uLnTx/>
              <a:uFillTx/>
              <a:latin typeface="Arial"/>
              <a:ea typeface="微软雅黑"/>
              <a:cs typeface="+mn-cs"/>
            </a:endParaRPr>
          </a:p>
        </p:txBody>
      </p:sp>
      <p:pic>
        <p:nvPicPr>
          <p:cNvPr id="11" name="图片 10">
            <a:extLst>
              <a:ext uri="{FF2B5EF4-FFF2-40B4-BE49-F238E27FC236}">
                <a16:creationId xmlns:a16="http://schemas.microsoft.com/office/drawing/2014/main" id="{EF900DEE-6164-48C3-8797-16E7213B07EB}"/>
              </a:ext>
            </a:extLst>
          </p:cNvPr>
          <p:cNvPicPr>
            <a:picLocks noChangeAspect="1"/>
          </p:cNvPicPr>
          <p:nvPr userDrawn="1"/>
        </p:nvPicPr>
        <p:blipFill rotWithShape="1">
          <a:blip r:embed="rId2">
            <a:alphaModFix amt="20000"/>
            <a:duotone>
              <a:srgbClr val="ED7D31">
                <a:shade val="45000"/>
                <a:satMod val="135000"/>
              </a:srgbClr>
              <a:prstClr val="white"/>
            </a:duotone>
          </a:blip>
          <a:srcRect t="9831" b="36385"/>
          <a:stretch/>
        </p:blipFill>
        <p:spPr>
          <a:xfrm>
            <a:off x="3352562" y="6146610"/>
            <a:ext cx="5486876" cy="406590"/>
          </a:xfrm>
          <a:prstGeom prst="rect">
            <a:avLst/>
          </a:prstGeom>
        </p:spPr>
      </p:pic>
      <p:pic>
        <p:nvPicPr>
          <p:cNvPr id="12" name="图片 11">
            <a:extLst>
              <a:ext uri="{FF2B5EF4-FFF2-40B4-BE49-F238E27FC236}">
                <a16:creationId xmlns:a16="http://schemas.microsoft.com/office/drawing/2014/main" id="{CE9C0F90-B4B1-48B6-B1D3-91ACC9BAE7A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a:extLst>
              <a:ext uri="{FF2B5EF4-FFF2-40B4-BE49-F238E27FC236}">
                <a16:creationId xmlns:a16="http://schemas.microsoft.com/office/drawing/2014/main" id="{FB2C31BE-C0C5-4899-948E-BC783E5331C4}"/>
              </a:ext>
            </a:extLst>
          </p:cNvPr>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pic>
        <p:nvPicPr>
          <p:cNvPr id="14" name="图片 13" descr="图片包含 建筑物&#10;&#10;自动生成的说明">
            <a:extLst>
              <a:ext uri="{FF2B5EF4-FFF2-40B4-BE49-F238E27FC236}">
                <a16:creationId xmlns:a16="http://schemas.microsoft.com/office/drawing/2014/main" id="{05619C6E-49A8-4320-BAA1-41C03E721E4F}"/>
              </a:ext>
            </a:extLst>
          </p:cNvPr>
          <p:cNvPicPr>
            <a:picLocks noChangeAspect="1"/>
          </p:cNvPicPr>
          <p:nvPr userDrawn="1"/>
        </p:nvPicPr>
        <p:blipFill>
          <a:blip r:embed="rId4">
            <a:duotone>
              <a:prstClr val="black"/>
              <a:srgbClr val="C8161E">
                <a:tint val="45000"/>
                <a:satMod val="400000"/>
              </a:srgb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a:extLst>
              <a:ext uri="{FF2B5EF4-FFF2-40B4-BE49-F238E27FC236}">
                <a16:creationId xmlns:a16="http://schemas.microsoft.com/office/drawing/2014/main" id="{545C6A52-683F-4BB0-A406-3D050A96C0FB}"/>
              </a:ext>
            </a:extLst>
          </p:cNvPr>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extLst>
      <p:ext uri="{BB962C8B-B14F-4D97-AF65-F5344CB8AC3E}">
        <p14:creationId xmlns:p14="http://schemas.microsoft.com/office/powerpoint/2010/main" val="1230055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8528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a:extLst>
              <a:ext uri="{FF2B5EF4-FFF2-40B4-BE49-F238E27FC236}">
                <a16:creationId xmlns:a16="http://schemas.microsoft.com/office/drawing/2014/main" id="{B2AC7F3C-7382-4A84-A86E-90EDDD72E86C}"/>
              </a:ext>
            </a:extLst>
          </p:cNvPr>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a:extLst>
              <a:ext uri="{FF2B5EF4-FFF2-40B4-BE49-F238E27FC236}">
                <a16:creationId xmlns:a16="http://schemas.microsoft.com/office/drawing/2014/main" id="{3E65EB6F-1E6F-4BA7-9B1A-87394468F945}"/>
              </a:ext>
            </a:extLst>
          </p:cNvPr>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a:extLst>
              <a:ext uri="{FF2B5EF4-FFF2-40B4-BE49-F238E27FC236}">
                <a16:creationId xmlns:a16="http://schemas.microsoft.com/office/drawing/2014/main" id="{C851C1A8-2647-4778-B954-91350A393600}"/>
              </a:ext>
            </a:extLst>
          </p:cNvPr>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a:extLst>
              <a:ext uri="{FF2B5EF4-FFF2-40B4-BE49-F238E27FC236}">
                <a16:creationId xmlns:a16="http://schemas.microsoft.com/office/drawing/2014/main" id="{A67E4451-E515-4CD6-9AC2-80FEED5A33AE}"/>
              </a:ext>
            </a:extLst>
          </p:cNvPr>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p>
        </p:txBody>
      </p:sp>
      <p:pic>
        <p:nvPicPr>
          <p:cNvPr id="5" name="图片 4">
            <a:extLst>
              <a:ext uri="{FF2B5EF4-FFF2-40B4-BE49-F238E27FC236}">
                <a16:creationId xmlns:a16="http://schemas.microsoft.com/office/drawing/2014/main" id="{4EEB66B9-CD9A-4406-B82A-B301F0B2B0E1}"/>
              </a:ext>
            </a:extLst>
          </p:cNvPr>
          <p:cNvPicPr>
            <a:picLocks noChangeAspect="1"/>
          </p:cNvPicPr>
          <p:nvPr userDrawn="1"/>
        </p:nvPicPr>
        <p:blipFill rotWithShape="1">
          <a:blip r:embed="rId2" cstate="print"/>
          <a:srcRect l="74359" r="1346"/>
          <a:stretch/>
        </p:blipFill>
        <p:spPr>
          <a:xfrm>
            <a:off x="8870172" y="6192838"/>
            <a:ext cx="3002280" cy="411617"/>
          </a:xfrm>
          <a:prstGeom prst="rect">
            <a:avLst/>
          </a:prstGeom>
        </p:spPr>
      </p:pic>
      <p:cxnSp>
        <p:nvCxnSpPr>
          <p:cNvPr id="11" name="直接连接符 10">
            <a:extLst>
              <a:ext uri="{FF2B5EF4-FFF2-40B4-BE49-F238E27FC236}">
                <a16:creationId xmlns:a16="http://schemas.microsoft.com/office/drawing/2014/main" id="{BAED13B5-679B-4E26-81FE-6C898B17DE9C}"/>
              </a:ext>
            </a:extLst>
          </p:cNvPr>
          <p:cNvCxnSpPr>
            <a:cxnSpLocks/>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452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a:extLst>
              <a:ext uri="{FF2B5EF4-FFF2-40B4-BE49-F238E27FC236}">
                <a16:creationId xmlns:a16="http://schemas.microsoft.com/office/drawing/2014/main" id="{636D3F5B-DBA0-4275-91FF-D14D16748B87}"/>
              </a:ext>
            </a:extLst>
          </p:cNvPr>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a:extLst>
              <a:ext uri="{FF2B5EF4-FFF2-40B4-BE49-F238E27FC236}">
                <a16:creationId xmlns:a16="http://schemas.microsoft.com/office/drawing/2014/main" id="{EAF966A0-3FED-4405-A46B-41C9C95D779B}"/>
              </a:ext>
            </a:extLst>
          </p:cNvPr>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a:extLst>
              <a:ext uri="{FF2B5EF4-FFF2-40B4-BE49-F238E27FC236}">
                <a16:creationId xmlns:a16="http://schemas.microsoft.com/office/drawing/2014/main" id="{5CABA719-CA98-4DC1-BD84-0C9150108BD3}"/>
              </a:ext>
            </a:extLst>
          </p:cNvPr>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a:extLst>
              <a:ext uri="{FF2B5EF4-FFF2-40B4-BE49-F238E27FC236}">
                <a16:creationId xmlns:a16="http://schemas.microsoft.com/office/drawing/2014/main" id="{6A416B96-18E1-4343-823D-E9C854070CD6}"/>
              </a:ext>
            </a:extLst>
          </p:cNvPr>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7" name="图片 6">
            <a:extLst>
              <a:ext uri="{FF2B5EF4-FFF2-40B4-BE49-F238E27FC236}">
                <a16:creationId xmlns:a16="http://schemas.microsoft.com/office/drawing/2014/main" id="{15F3585C-5A73-4AF1-B357-3035864895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a:extLst>
              <a:ext uri="{FF2B5EF4-FFF2-40B4-BE49-F238E27FC236}">
                <a16:creationId xmlns:a16="http://schemas.microsoft.com/office/drawing/2014/main" id="{3069D545-3D6A-42A2-B6DB-9D6B8FC38E13}"/>
              </a:ext>
            </a:extLst>
          </p:cNvPr>
          <p:cNvPicPr>
            <a:picLocks noChangeAspect="1"/>
          </p:cNvPicPr>
          <p:nvPr userDrawn="1"/>
        </p:nvPicPr>
        <p:blipFill rotWithShape="1">
          <a:blip r:embed="rId3" cstate="print"/>
          <a:srcRect l="74359" r="1346"/>
          <a:stretch/>
        </p:blipFill>
        <p:spPr>
          <a:xfrm>
            <a:off x="310878" y="6192838"/>
            <a:ext cx="3002280" cy="411617"/>
          </a:xfrm>
          <a:prstGeom prst="rect">
            <a:avLst/>
          </a:prstGeom>
        </p:spPr>
      </p:pic>
      <p:cxnSp>
        <p:nvCxnSpPr>
          <p:cNvPr id="9" name="直接连接符 8">
            <a:extLst>
              <a:ext uri="{FF2B5EF4-FFF2-40B4-BE49-F238E27FC236}">
                <a16:creationId xmlns:a16="http://schemas.microsoft.com/office/drawing/2014/main" id="{B683CA0A-3CEC-4CF5-883E-6E1BED8E599C}"/>
              </a:ext>
            </a:extLst>
          </p:cNvPr>
          <p:cNvCxnSpPr>
            <a:cxnSpLocks/>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2661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D36BD71-E314-4A66-99B1-E39EA1F94132}"/>
              </a:ext>
            </a:extLst>
          </p:cNvPr>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a:extLst>
              <a:ext uri="{FF2B5EF4-FFF2-40B4-BE49-F238E27FC236}">
                <a16:creationId xmlns:a16="http://schemas.microsoft.com/office/drawing/2014/main" id="{636D3F5B-DBA0-4275-91FF-D14D16748B87}"/>
              </a:ext>
            </a:extLst>
          </p:cNvPr>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a:extLst>
              <a:ext uri="{FF2B5EF4-FFF2-40B4-BE49-F238E27FC236}">
                <a16:creationId xmlns:a16="http://schemas.microsoft.com/office/drawing/2014/main" id="{EAF966A0-3FED-4405-A46B-41C9C95D779B}"/>
              </a:ext>
            </a:extLst>
          </p:cNvPr>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a:extLst>
              <a:ext uri="{FF2B5EF4-FFF2-40B4-BE49-F238E27FC236}">
                <a16:creationId xmlns:a16="http://schemas.microsoft.com/office/drawing/2014/main" id="{5CABA719-CA98-4DC1-BD84-0C9150108BD3}"/>
              </a:ext>
            </a:extLst>
          </p:cNvPr>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a:extLst>
              <a:ext uri="{FF2B5EF4-FFF2-40B4-BE49-F238E27FC236}">
                <a16:creationId xmlns:a16="http://schemas.microsoft.com/office/drawing/2014/main" id="{6A416B96-18E1-4343-823D-E9C854070CD6}"/>
              </a:ext>
            </a:extLst>
          </p:cNvPr>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p>
        </p:txBody>
      </p:sp>
      <p:pic>
        <p:nvPicPr>
          <p:cNvPr id="7" name="图片 6">
            <a:extLst>
              <a:ext uri="{FF2B5EF4-FFF2-40B4-BE49-F238E27FC236}">
                <a16:creationId xmlns:a16="http://schemas.microsoft.com/office/drawing/2014/main" id="{15F3585C-5A73-4AF1-B357-30358648957E}"/>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a:extLst>
              <a:ext uri="{FF2B5EF4-FFF2-40B4-BE49-F238E27FC236}">
                <a16:creationId xmlns:a16="http://schemas.microsoft.com/office/drawing/2014/main" id="{3069D545-3D6A-42A2-B6DB-9D6B8FC38E13}"/>
              </a:ext>
            </a:extLst>
          </p:cNvPr>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p:blipFill>
        <p:spPr>
          <a:xfrm>
            <a:off x="310878" y="6192838"/>
            <a:ext cx="3002280" cy="411617"/>
          </a:xfrm>
          <a:prstGeom prst="rect">
            <a:avLst/>
          </a:prstGeom>
        </p:spPr>
      </p:pic>
      <p:cxnSp>
        <p:nvCxnSpPr>
          <p:cNvPr id="9" name="直接连接符 8">
            <a:extLst>
              <a:ext uri="{FF2B5EF4-FFF2-40B4-BE49-F238E27FC236}">
                <a16:creationId xmlns:a16="http://schemas.microsoft.com/office/drawing/2014/main" id="{B683CA0A-3CEC-4CF5-883E-6E1BED8E599C}"/>
              </a:ext>
            </a:extLst>
          </p:cNvPr>
          <p:cNvCxnSpPr>
            <a:cxnSpLocks/>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3750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a:extLst>
              <a:ext uri="{FF2B5EF4-FFF2-40B4-BE49-F238E27FC236}">
                <a16:creationId xmlns:a16="http://schemas.microsoft.com/office/drawing/2014/main" id="{98E190D1-AFAC-4AD9-B92E-58B87CBA2BBB}"/>
              </a:ext>
            </a:extLst>
          </p:cNvPr>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a:extLst>
              <a:ext uri="{FF2B5EF4-FFF2-40B4-BE49-F238E27FC236}">
                <a16:creationId xmlns:a16="http://schemas.microsoft.com/office/drawing/2014/main" id="{96682C4B-F3CB-4913-99B2-00AFB7251FAA}"/>
              </a:ext>
            </a:extLst>
          </p:cNvPr>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a:extLst>
              <a:ext uri="{FF2B5EF4-FFF2-40B4-BE49-F238E27FC236}">
                <a16:creationId xmlns:a16="http://schemas.microsoft.com/office/drawing/2014/main" id="{B5A17264-04D1-4C02-832A-A1DA9484B078}"/>
              </a:ext>
            </a:extLst>
          </p:cNvPr>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a:extLst>
              <a:ext uri="{FF2B5EF4-FFF2-40B4-BE49-F238E27FC236}">
                <a16:creationId xmlns:a16="http://schemas.microsoft.com/office/drawing/2014/main" id="{26FA3F28-F930-4C1E-80F2-90C73C8F3063}"/>
              </a:ext>
            </a:extLst>
          </p:cNvPr>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p>
        </p:txBody>
      </p:sp>
      <p:pic>
        <p:nvPicPr>
          <p:cNvPr id="8" name="图片 7">
            <a:extLst>
              <a:ext uri="{FF2B5EF4-FFF2-40B4-BE49-F238E27FC236}">
                <a16:creationId xmlns:a16="http://schemas.microsoft.com/office/drawing/2014/main" id="{2286D724-0E80-4FBA-8317-A8CE5EF380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a:extLst>
              <a:ext uri="{FF2B5EF4-FFF2-40B4-BE49-F238E27FC236}">
                <a16:creationId xmlns:a16="http://schemas.microsoft.com/office/drawing/2014/main" id="{F53A0ABC-646A-4367-9E96-FFDDE79E6B5F}"/>
              </a:ext>
            </a:extLst>
          </p:cNvPr>
          <p:cNvPicPr>
            <a:picLocks noChangeAspect="1"/>
          </p:cNvPicPr>
          <p:nvPr userDrawn="1"/>
        </p:nvPicPr>
        <p:blipFill rotWithShape="1">
          <a:blip r:embed="rId3" cstate="print"/>
          <a:srcRect l="74359" r="1346"/>
          <a:stretch/>
        </p:blipFill>
        <p:spPr>
          <a:xfrm>
            <a:off x="310878" y="6192838"/>
            <a:ext cx="3002280" cy="411617"/>
          </a:xfrm>
          <a:prstGeom prst="rect">
            <a:avLst/>
          </a:prstGeom>
        </p:spPr>
      </p:pic>
      <p:sp>
        <p:nvSpPr>
          <p:cNvPr id="10" name="图片占位符 6">
            <a:extLst>
              <a:ext uri="{FF2B5EF4-FFF2-40B4-BE49-F238E27FC236}">
                <a16:creationId xmlns:a16="http://schemas.microsoft.com/office/drawing/2014/main" id="{1E4B9AD9-F42C-42B1-BF19-2BD63A06C277}"/>
              </a:ext>
            </a:extLst>
          </p:cNvPr>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a:extLst>
              <a:ext uri="{FF2B5EF4-FFF2-40B4-BE49-F238E27FC236}">
                <a16:creationId xmlns:a16="http://schemas.microsoft.com/office/drawing/2014/main" id="{8763BFF2-1BD6-4E69-9E37-FE80DFEC27A8}"/>
              </a:ext>
            </a:extLst>
          </p:cNvPr>
          <p:cNvCxnSpPr>
            <a:cxnSpLocks/>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022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a:extLst>
              <a:ext uri="{FF2B5EF4-FFF2-40B4-BE49-F238E27FC236}">
                <a16:creationId xmlns:a16="http://schemas.microsoft.com/office/drawing/2014/main" id="{CA3B2481-2E39-4F26-AD96-B5923670EB5F}"/>
              </a:ext>
            </a:extLst>
          </p:cNvPr>
          <p:cNvPicPr>
            <a:picLocks noChangeAspect="1"/>
          </p:cNvPicPr>
          <p:nvPr userDrawn="1"/>
        </p:nvPicPr>
        <p:blipFill>
          <a:blip r:embed="rId2" cstate="print">
            <a:duotone>
              <a:prstClr val="black"/>
              <a:schemeClr val="accent1">
                <a:tint val="45000"/>
                <a:satMod val="400000"/>
              </a:schemeClr>
            </a:duotone>
            <a:alphaModFix amt="10000"/>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a:extLst>
              <a:ext uri="{FF2B5EF4-FFF2-40B4-BE49-F238E27FC236}">
                <a16:creationId xmlns:a16="http://schemas.microsoft.com/office/drawing/2014/main" id="{C227DB4D-9A52-41BB-8743-E8038C4138FC}"/>
              </a:ext>
            </a:extLst>
          </p:cNvPr>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p>
        </p:txBody>
      </p:sp>
      <p:sp>
        <p:nvSpPr>
          <p:cNvPr id="7" name="内容占位符 25">
            <a:extLst>
              <a:ext uri="{FF2B5EF4-FFF2-40B4-BE49-F238E27FC236}">
                <a16:creationId xmlns:a16="http://schemas.microsoft.com/office/drawing/2014/main" id="{B2D05E36-F937-40FD-97BB-9372B5AC93DC}"/>
              </a:ext>
            </a:extLst>
          </p:cNvPr>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a:extLst>
              <a:ext uri="{FF2B5EF4-FFF2-40B4-BE49-F238E27FC236}">
                <a16:creationId xmlns:a16="http://schemas.microsoft.com/office/drawing/2014/main" id="{5BC80367-1D9F-485B-B0F7-7C45899F9076}"/>
              </a:ext>
            </a:extLst>
          </p:cNvPr>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a:extLst>
              <a:ext uri="{FF2B5EF4-FFF2-40B4-BE49-F238E27FC236}">
                <a16:creationId xmlns:a16="http://schemas.microsoft.com/office/drawing/2014/main" id="{61CC23B2-BE5F-4680-96CD-C33FF9374DFF}"/>
              </a:ext>
            </a:extLst>
          </p:cNvPr>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a:extLst>
              <a:ext uri="{FF2B5EF4-FFF2-40B4-BE49-F238E27FC236}">
                <a16:creationId xmlns:a16="http://schemas.microsoft.com/office/drawing/2014/main" id="{3788FC1A-7F0D-4A9B-AA04-89AD4994A8D0}"/>
              </a:ext>
            </a:extLst>
          </p:cNvPr>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a:extLst>
              <a:ext uri="{FF2B5EF4-FFF2-40B4-BE49-F238E27FC236}">
                <a16:creationId xmlns:a16="http://schemas.microsoft.com/office/drawing/2014/main" id="{C00B84F0-53AC-421B-9FBC-62687BB5AA2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a:extLst>
              <a:ext uri="{FF2B5EF4-FFF2-40B4-BE49-F238E27FC236}">
                <a16:creationId xmlns:a16="http://schemas.microsoft.com/office/drawing/2014/main" id="{69E27F61-80B1-40C1-B303-E54548F0A013}"/>
              </a:ext>
            </a:extLst>
          </p:cNvPr>
          <p:cNvPicPr>
            <a:picLocks noChangeAspect="1"/>
          </p:cNvPicPr>
          <p:nvPr userDrawn="1"/>
        </p:nvPicPr>
        <p:blipFill rotWithShape="1">
          <a:blip r:embed="rId5" cstate="print"/>
          <a:srcRect r="1346"/>
          <a:stretch/>
        </p:blipFill>
        <p:spPr>
          <a:xfrm>
            <a:off x="516" y="6041797"/>
            <a:ext cx="12166903" cy="411617"/>
          </a:xfrm>
          <a:prstGeom prst="rect">
            <a:avLst/>
          </a:prstGeom>
        </p:spPr>
      </p:pic>
    </p:spTree>
    <p:extLst>
      <p:ext uri="{BB962C8B-B14F-4D97-AF65-F5344CB8AC3E}">
        <p14:creationId xmlns:p14="http://schemas.microsoft.com/office/powerpoint/2010/main" val="1009463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6DC54DA7-8689-4800-BC51-1B5E92F91EBD}"/>
              </a:ext>
            </a:extLst>
          </p:cNvPr>
          <p:cNvGrpSpPr/>
          <p:nvPr userDrawn="1"/>
        </p:nvGrpSpPr>
        <p:grpSpPr>
          <a:xfrm>
            <a:off x="391884" y="2278063"/>
            <a:ext cx="4122059" cy="1462680"/>
            <a:chOff x="304800" y="2709636"/>
            <a:chExt cx="4122059" cy="1462680"/>
          </a:xfrm>
        </p:grpSpPr>
        <p:grpSp>
          <p:nvGrpSpPr>
            <p:cNvPr id="12" name="组合 11">
              <a:extLst>
                <a:ext uri="{FF2B5EF4-FFF2-40B4-BE49-F238E27FC236}">
                  <a16:creationId xmlns:a16="http://schemas.microsoft.com/office/drawing/2014/main" id="{5E59BA01-ADDE-45EC-AD9A-30B45C126EF8}"/>
                </a:ext>
              </a:extLst>
            </p:cNvPr>
            <p:cNvGrpSpPr/>
            <p:nvPr/>
          </p:nvGrpSpPr>
          <p:grpSpPr>
            <a:xfrm>
              <a:off x="304800" y="2709636"/>
              <a:ext cx="4122059" cy="1462680"/>
              <a:chOff x="667656" y="1497651"/>
              <a:chExt cx="4122059" cy="1462680"/>
            </a:xfrm>
          </p:grpSpPr>
          <p:grpSp>
            <p:nvGrpSpPr>
              <p:cNvPr id="14" name="组合 13">
                <a:extLst>
                  <a:ext uri="{FF2B5EF4-FFF2-40B4-BE49-F238E27FC236}">
                    <a16:creationId xmlns:a16="http://schemas.microsoft.com/office/drawing/2014/main" id="{5C4775BF-17D8-45C0-9CB9-425332699B08}"/>
                  </a:ext>
                </a:extLst>
              </p:cNvPr>
              <p:cNvGrpSpPr/>
              <p:nvPr/>
            </p:nvGrpSpPr>
            <p:grpSpPr>
              <a:xfrm>
                <a:off x="667656" y="1497651"/>
                <a:ext cx="4122059" cy="1438728"/>
                <a:chOff x="537028" y="1493158"/>
                <a:chExt cx="4122059" cy="1438728"/>
              </a:xfrm>
            </p:grpSpPr>
            <p:sp>
              <p:nvSpPr>
                <p:cNvPr id="17" name="矩形 16">
                  <a:extLst>
                    <a:ext uri="{FF2B5EF4-FFF2-40B4-BE49-F238E27FC236}">
                      <a16:creationId xmlns:a16="http://schemas.microsoft.com/office/drawing/2014/main" id="{0D22151C-5CCD-4390-83DF-F41B623A3BBE}"/>
                    </a:ext>
                  </a:extLst>
                </p:cNvPr>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pic>
              <p:nvPicPr>
                <p:cNvPr id="18" name="图片 17" descr="图片包含 建筑物&#10;&#10;自动生成的说明">
                  <a:extLst>
                    <a:ext uri="{FF2B5EF4-FFF2-40B4-BE49-F238E27FC236}">
                      <a16:creationId xmlns:a16="http://schemas.microsoft.com/office/drawing/2014/main" id="{4FA339D9-8197-4F28-8D72-F96BF5158E1B}"/>
                    </a:ext>
                  </a:extLst>
                </p:cNvPr>
                <p:cNvPicPr>
                  <a:picLocks noChangeAspect="1"/>
                </p:cNvPicPr>
                <p:nvPr/>
              </p:nvPicPr>
              <p:blipFill>
                <a:blip r:embed="rId2" cstate="print">
                  <a:duotone>
                    <a:srgbClr val="DBDBDB">
                      <a:shade val="45000"/>
                      <a:satMod val="135000"/>
                    </a:srgb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a:extLst>
                  <a:ext uri="{FF2B5EF4-FFF2-40B4-BE49-F238E27FC236}">
                    <a16:creationId xmlns:a16="http://schemas.microsoft.com/office/drawing/2014/main" id="{C081911D-2E44-4FD6-A0AD-907AAE52FACB}"/>
                  </a:ext>
                </a:extLst>
              </p:cNvPr>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16" name="矩形 15">
                <a:extLst>
                  <a:ext uri="{FF2B5EF4-FFF2-40B4-BE49-F238E27FC236}">
                    <a16:creationId xmlns:a16="http://schemas.microsoft.com/office/drawing/2014/main" id="{A92C7D20-4DAB-48D5-B9FE-07311B97C222}"/>
                  </a:ext>
                </a:extLst>
              </p:cNvPr>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a:ea typeface="微软雅黑"/>
                  <a:cs typeface="+mn-cs"/>
                </a:endParaRPr>
              </a:p>
            </p:txBody>
          </p:sp>
        </p:grpSp>
        <p:pic>
          <p:nvPicPr>
            <p:cNvPr id="13" name="图片 12">
              <a:extLst>
                <a:ext uri="{FF2B5EF4-FFF2-40B4-BE49-F238E27FC236}">
                  <a16:creationId xmlns:a16="http://schemas.microsoft.com/office/drawing/2014/main" id="{722A3E5D-FF59-4C7C-A657-F2CE27FAB8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a:extLst>
              <a:ext uri="{FF2B5EF4-FFF2-40B4-BE49-F238E27FC236}">
                <a16:creationId xmlns:a16="http://schemas.microsoft.com/office/drawing/2014/main" id="{AF8E3962-2329-4680-827B-C4237CDC52F3}"/>
              </a:ext>
            </a:extLst>
          </p:cNvPr>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extLst>
      <p:ext uri="{BB962C8B-B14F-4D97-AF65-F5344CB8AC3E}">
        <p14:creationId xmlns:p14="http://schemas.microsoft.com/office/powerpoint/2010/main" val="1334360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B78DC3B0-6545-47FD-A372-07AD4DF09697}"/>
              </a:ext>
            </a:extLst>
          </p:cNvPr>
          <p:cNvGrpSpPr/>
          <p:nvPr userDrawn="1"/>
        </p:nvGrpSpPr>
        <p:grpSpPr>
          <a:xfrm>
            <a:off x="4034971" y="689970"/>
            <a:ext cx="4122059" cy="1462680"/>
            <a:chOff x="304800" y="2709636"/>
            <a:chExt cx="4122059" cy="1462680"/>
          </a:xfrm>
        </p:grpSpPr>
        <p:grpSp>
          <p:nvGrpSpPr>
            <p:cNvPr id="4" name="组合 3">
              <a:extLst>
                <a:ext uri="{FF2B5EF4-FFF2-40B4-BE49-F238E27FC236}">
                  <a16:creationId xmlns:a16="http://schemas.microsoft.com/office/drawing/2014/main" id="{A499F2E8-30BC-413E-8034-6A7278D4979C}"/>
                </a:ext>
              </a:extLst>
            </p:cNvPr>
            <p:cNvGrpSpPr/>
            <p:nvPr/>
          </p:nvGrpSpPr>
          <p:grpSpPr>
            <a:xfrm>
              <a:off x="304800" y="2709636"/>
              <a:ext cx="4122059" cy="1462680"/>
              <a:chOff x="667656" y="1497651"/>
              <a:chExt cx="4122059" cy="1462680"/>
            </a:xfrm>
          </p:grpSpPr>
          <p:grpSp>
            <p:nvGrpSpPr>
              <p:cNvPr id="6" name="组合 5">
                <a:extLst>
                  <a:ext uri="{FF2B5EF4-FFF2-40B4-BE49-F238E27FC236}">
                    <a16:creationId xmlns:a16="http://schemas.microsoft.com/office/drawing/2014/main" id="{BFD679A7-DAD2-4984-B6F0-7C9ABE4B8F0F}"/>
                  </a:ext>
                </a:extLst>
              </p:cNvPr>
              <p:cNvGrpSpPr/>
              <p:nvPr/>
            </p:nvGrpSpPr>
            <p:grpSpPr>
              <a:xfrm>
                <a:off x="667656" y="1497651"/>
                <a:ext cx="4122059" cy="1438728"/>
                <a:chOff x="537028" y="1493158"/>
                <a:chExt cx="4122059" cy="1438728"/>
              </a:xfrm>
            </p:grpSpPr>
            <p:sp>
              <p:nvSpPr>
                <p:cNvPr id="9" name="矩形 8">
                  <a:extLst>
                    <a:ext uri="{FF2B5EF4-FFF2-40B4-BE49-F238E27FC236}">
                      <a16:creationId xmlns:a16="http://schemas.microsoft.com/office/drawing/2014/main" id="{424CD77E-BBF9-4D46-B301-F75D3222F2E0}"/>
                    </a:ext>
                  </a:extLst>
                </p:cNvPr>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pic>
              <p:nvPicPr>
                <p:cNvPr id="10" name="图片 9" descr="图片包含 建筑物&#10;&#10;自动生成的说明">
                  <a:extLst>
                    <a:ext uri="{FF2B5EF4-FFF2-40B4-BE49-F238E27FC236}">
                      <a16:creationId xmlns:a16="http://schemas.microsoft.com/office/drawing/2014/main" id="{83E81D97-88FE-44C4-85F5-ABEF155EA045}"/>
                    </a:ext>
                  </a:extLst>
                </p:cNvPr>
                <p:cNvPicPr>
                  <a:picLocks noChangeAspect="1"/>
                </p:cNvPicPr>
                <p:nvPr/>
              </p:nvPicPr>
              <p:blipFill>
                <a:blip r:embed="rId2" cstate="print">
                  <a:duotone>
                    <a:srgbClr val="DBDBDB">
                      <a:shade val="45000"/>
                      <a:satMod val="135000"/>
                    </a:srgb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a:extLst>
                  <a:ext uri="{FF2B5EF4-FFF2-40B4-BE49-F238E27FC236}">
                    <a16:creationId xmlns:a16="http://schemas.microsoft.com/office/drawing/2014/main" id="{53959A77-64DA-4694-95C2-AD9E38910645}"/>
                  </a:ext>
                </a:extLst>
              </p:cNvPr>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p>
            </p:txBody>
          </p:sp>
          <p:sp>
            <p:nvSpPr>
              <p:cNvPr id="8" name="矩形 7">
                <a:extLst>
                  <a:ext uri="{FF2B5EF4-FFF2-40B4-BE49-F238E27FC236}">
                    <a16:creationId xmlns:a16="http://schemas.microsoft.com/office/drawing/2014/main" id="{20512A63-1AB8-442E-BAE6-AF2B98235281}"/>
                  </a:ext>
                </a:extLst>
              </p:cNvPr>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a:ea typeface="微软雅黑"/>
                  <a:cs typeface="+mn-cs"/>
                </a:endParaRPr>
              </a:p>
            </p:txBody>
          </p:sp>
        </p:grpSp>
        <p:pic>
          <p:nvPicPr>
            <p:cNvPr id="5" name="图片 4">
              <a:extLst>
                <a:ext uri="{FF2B5EF4-FFF2-40B4-BE49-F238E27FC236}">
                  <a16:creationId xmlns:a16="http://schemas.microsoft.com/office/drawing/2014/main" id="{AD253681-53B8-4661-A94B-736B46C3AF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a:extLst>
              <a:ext uri="{FF2B5EF4-FFF2-40B4-BE49-F238E27FC236}">
                <a16:creationId xmlns:a16="http://schemas.microsoft.com/office/drawing/2014/main" id="{D403F116-EFE8-4DEB-B6FE-4D20752B7443}"/>
              </a:ext>
            </a:extLst>
          </p:cNvPr>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extLst>
      <p:ext uri="{BB962C8B-B14F-4D97-AF65-F5344CB8AC3E}">
        <p14:creationId xmlns:p14="http://schemas.microsoft.com/office/powerpoint/2010/main" val="2721012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p>
        </p:txBody>
      </p:sp>
      <p:sp>
        <p:nvSpPr>
          <p:cNvPr id="5" name="内容占位符 4"/>
          <p:cNvSpPr>
            <a:spLocks noGrp="1"/>
          </p:cNvSpPr>
          <p:nvPr>
            <p:ph sz="quarter" idx="10"/>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7">
                <a:solidFill>
                  <a:schemeClr val="accent2"/>
                </a:solidFill>
              </a:defRPr>
            </a:lvl2pPr>
            <a:lvl3pPr>
              <a:lnSpc>
                <a:spcPct val="120000"/>
              </a:lnSpc>
              <a:defRPr sz="1905">
                <a:solidFill>
                  <a:schemeClr val="accent2"/>
                </a:solidFill>
              </a:defRPr>
            </a:lvl3pPr>
            <a:lvl4pPr>
              <a:lnSpc>
                <a:spcPct val="120000"/>
              </a:lnSpc>
              <a:defRPr sz="1693">
                <a:solidFill>
                  <a:schemeClr val="accent2"/>
                </a:solidFill>
              </a:defRPr>
            </a:lvl4pPr>
            <a:lvl5pPr>
              <a:lnSpc>
                <a:spcPct val="120000"/>
              </a:lnSpc>
              <a:defRPr sz="1693">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图片 6">
            <a:extLst>
              <a:ext uri="{FF2B5EF4-FFF2-40B4-BE49-F238E27FC236}">
                <a16:creationId xmlns:a16="http://schemas.microsoft.com/office/drawing/2014/main" id="{633E3E6D-D003-4285-9CD3-F9F948F4D401}"/>
              </a:ext>
            </a:extLst>
          </p:cNvPr>
          <p:cNvPicPr>
            <a:picLocks noChangeAspect="1"/>
          </p:cNvPicPr>
          <p:nvPr userDrawn="1"/>
        </p:nvPicPr>
        <p:blipFill rotWithShape="1">
          <a:blip r:embed="rId2" cstate="print"/>
          <a:srcRect r="1346"/>
          <a:stretch/>
        </p:blipFill>
        <p:spPr>
          <a:xfrm>
            <a:off x="516" y="6149854"/>
            <a:ext cx="12191484" cy="411617"/>
          </a:xfrm>
          <a:prstGeom prst="rect">
            <a:avLst/>
          </a:prstGeom>
        </p:spPr>
      </p:pic>
      <p:pic>
        <p:nvPicPr>
          <p:cNvPr id="13" name="图片 12" descr="文本&#10;&#10;中度可信度描述已自动生成">
            <a:extLst>
              <a:ext uri="{FF2B5EF4-FFF2-40B4-BE49-F238E27FC236}">
                <a16:creationId xmlns:a16="http://schemas.microsoft.com/office/drawing/2014/main" id="{20F80C42-4A81-4868-AA78-9E4FF9811EE2}"/>
              </a:ext>
            </a:extLst>
          </p:cNvPr>
          <p:cNvPicPr>
            <a:picLocks noChangeAspect="1"/>
          </p:cNvPicPr>
          <p:nvPr userDrawn="1"/>
        </p:nvPicPr>
        <p:blipFill>
          <a:blip r:embed="rId3" cstate="print">
            <a:alphaModFix/>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a:extLst>
              <a:ext uri="{FF2B5EF4-FFF2-40B4-BE49-F238E27FC236}">
                <a16:creationId xmlns:a16="http://schemas.microsoft.com/office/drawing/2014/main" id="{EB998610-38B8-4F4F-8E37-98D574A43924}"/>
              </a:ext>
            </a:extLst>
          </p:cNvPr>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extLst>
      <p:ext uri="{BB962C8B-B14F-4D97-AF65-F5344CB8AC3E}">
        <p14:creationId xmlns:p14="http://schemas.microsoft.com/office/powerpoint/2010/main" val="312608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91616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8" r:id="rId4"/>
    <p:sldLayoutId id="2147483683" r:id="rId5"/>
    <p:sldLayoutId id="2147483689" r:id="rId6"/>
    <p:sldLayoutId id="2147483682" r:id="rId7"/>
    <p:sldLayoutId id="2147483684" r:id="rId8"/>
    <p:sldLayoutId id="2147483664" r:id="rId9"/>
    <p:sldLayoutId id="2147483677" r:id="rId10"/>
    <p:sldLayoutId id="2147483678" r:id="rId11"/>
    <p:sldLayoutId id="2147483675" r:id="rId12"/>
    <p:sldLayoutId id="2147483690" r:id="rId13"/>
    <p:sldLayoutId id="2147483685" r:id="rId14"/>
    <p:sldLayoutId id="2147483686" r:id="rId15"/>
    <p:sldLayoutId id="2147483691" r:id="rId16"/>
    <p:sldLayoutId id="214748368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6771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27" indent="-241927" algn="l" defTabSz="967710" rtl="0" eaLnBrk="1" latinLnBrk="0" hangingPunct="1">
        <a:lnSpc>
          <a:spcPct val="90000"/>
        </a:lnSpc>
        <a:spcBef>
          <a:spcPts val="1058"/>
        </a:spcBef>
        <a:buFontTx/>
        <a:buBlip>
          <a:blip r:embed="rId19"/>
        </a:buBlip>
        <a:defRPr sz="2963" b="0" kern="1200">
          <a:solidFill>
            <a:schemeClr val="tx2">
              <a:lumMod val="75000"/>
              <a:lumOff val="25000"/>
            </a:schemeClr>
          </a:solidFill>
          <a:latin typeface="+mn-lt"/>
          <a:ea typeface="+mn-ea"/>
          <a:cs typeface="+mn-cs"/>
        </a:defRPr>
      </a:lvl1pPr>
      <a:lvl2pPr marL="725782" indent="-241927" algn="l" defTabSz="967710" rtl="0" eaLnBrk="1" latinLnBrk="0" hangingPunct="1">
        <a:lnSpc>
          <a:spcPct val="90000"/>
        </a:lnSpc>
        <a:spcBef>
          <a:spcPts val="529"/>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37" indent="-241927" algn="l" defTabSz="967710" rtl="0" eaLnBrk="1" latinLnBrk="0" hangingPunct="1">
        <a:lnSpc>
          <a:spcPct val="90000"/>
        </a:lnSpc>
        <a:spcBef>
          <a:spcPts val="529"/>
        </a:spcBef>
        <a:buFont typeface="Arial" panose="020B0604020202020204" pitchFamily="34" charset="0"/>
        <a:buChar char="•"/>
        <a:defRPr sz="2117" b="0" kern="1200">
          <a:solidFill>
            <a:schemeClr val="tx2">
              <a:lumMod val="75000"/>
              <a:lumOff val="25000"/>
            </a:schemeClr>
          </a:solidFill>
          <a:latin typeface="+mn-lt"/>
          <a:ea typeface="+mn-ea"/>
          <a:cs typeface="+mn-cs"/>
        </a:defRPr>
      </a:lvl3pPr>
      <a:lvl4pPr marL="1693492" indent="-241927" algn="l" defTabSz="967710" rtl="0" eaLnBrk="1" latinLnBrk="0" hangingPunct="1">
        <a:lnSpc>
          <a:spcPct val="90000"/>
        </a:lnSpc>
        <a:spcBef>
          <a:spcPts val="529"/>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346" indent="-241927" algn="l" defTabSz="967710" rtl="0" eaLnBrk="1" latinLnBrk="0" hangingPunct="1">
        <a:lnSpc>
          <a:spcPct val="90000"/>
        </a:lnSpc>
        <a:spcBef>
          <a:spcPts val="529"/>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0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6pPr>
      <a:lvl7pPr marL="3145056"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p:bodyStyle>
    <p:otherStyle>
      <a:defPPr>
        <a:defRPr lang="zh-CN"/>
      </a:defPPr>
      <a:lvl1pPr marL="0" algn="l" defTabSz="967710" rtl="0" eaLnBrk="1" latinLnBrk="0" hangingPunct="1">
        <a:defRPr sz="1905" kern="1200">
          <a:solidFill>
            <a:schemeClr val="tx1"/>
          </a:solidFill>
          <a:latin typeface="+mn-lt"/>
          <a:ea typeface="+mn-ea"/>
          <a:cs typeface="+mn-cs"/>
        </a:defRPr>
      </a:lvl1pPr>
      <a:lvl2pPr marL="483855" algn="l" defTabSz="967710" rtl="0" eaLnBrk="1" latinLnBrk="0" hangingPunct="1">
        <a:defRPr sz="1905" kern="1200">
          <a:solidFill>
            <a:schemeClr val="tx1"/>
          </a:solidFill>
          <a:latin typeface="+mn-lt"/>
          <a:ea typeface="+mn-ea"/>
          <a:cs typeface="+mn-cs"/>
        </a:defRPr>
      </a:lvl2pPr>
      <a:lvl3pPr marL="967710" algn="l" defTabSz="967710" rtl="0" eaLnBrk="1" latinLnBrk="0" hangingPunct="1">
        <a:defRPr sz="1905" kern="1200">
          <a:solidFill>
            <a:schemeClr val="tx1"/>
          </a:solidFill>
          <a:latin typeface="+mn-lt"/>
          <a:ea typeface="+mn-ea"/>
          <a:cs typeface="+mn-cs"/>
        </a:defRPr>
      </a:lvl3pPr>
      <a:lvl4pPr marL="1451564" algn="l" defTabSz="967710" rtl="0" eaLnBrk="1" latinLnBrk="0" hangingPunct="1">
        <a:defRPr sz="1905" kern="1200">
          <a:solidFill>
            <a:schemeClr val="tx1"/>
          </a:solidFill>
          <a:latin typeface="+mn-lt"/>
          <a:ea typeface="+mn-ea"/>
          <a:cs typeface="+mn-cs"/>
        </a:defRPr>
      </a:lvl4pPr>
      <a:lvl5pPr marL="1935419" algn="l" defTabSz="967710" rtl="0" eaLnBrk="1" latinLnBrk="0" hangingPunct="1">
        <a:defRPr sz="1905" kern="1200">
          <a:solidFill>
            <a:schemeClr val="tx1"/>
          </a:solidFill>
          <a:latin typeface="+mn-lt"/>
          <a:ea typeface="+mn-ea"/>
          <a:cs typeface="+mn-cs"/>
        </a:defRPr>
      </a:lvl5pPr>
      <a:lvl6pPr marL="2419274" algn="l" defTabSz="967710" rtl="0" eaLnBrk="1" latinLnBrk="0" hangingPunct="1">
        <a:defRPr sz="1905" kern="1200">
          <a:solidFill>
            <a:schemeClr val="tx1"/>
          </a:solidFill>
          <a:latin typeface="+mn-lt"/>
          <a:ea typeface="+mn-ea"/>
          <a:cs typeface="+mn-cs"/>
        </a:defRPr>
      </a:lvl6pPr>
      <a:lvl7pPr marL="2903129" algn="l" defTabSz="967710" rtl="0" eaLnBrk="1" latinLnBrk="0" hangingPunct="1">
        <a:defRPr sz="1905" kern="1200">
          <a:solidFill>
            <a:schemeClr val="tx1"/>
          </a:solidFill>
          <a:latin typeface="+mn-lt"/>
          <a:ea typeface="+mn-ea"/>
          <a:cs typeface="+mn-cs"/>
        </a:defRPr>
      </a:lvl7pPr>
      <a:lvl8pPr marL="3386983" algn="l" defTabSz="967710" rtl="0" eaLnBrk="1" latinLnBrk="0" hangingPunct="1">
        <a:defRPr sz="1905" kern="1200">
          <a:solidFill>
            <a:schemeClr val="tx1"/>
          </a:solidFill>
          <a:latin typeface="+mn-lt"/>
          <a:ea typeface="+mn-ea"/>
          <a:cs typeface="+mn-cs"/>
        </a:defRPr>
      </a:lvl8pPr>
      <a:lvl9pPr marL="3870838" algn="l" defTabSz="967710" rtl="0" eaLnBrk="1" latinLnBrk="0" hangingPunct="1">
        <a:defRPr sz="190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01">
          <p15:clr>
            <a:srgbClr val="F26B43"/>
          </p15:clr>
        </p15:guide>
        <p15:guide id="2" orient="horz" pos="227">
          <p15:clr>
            <a:srgbClr val="F26B43"/>
          </p15:clr>
        </p15:guide>
        <p15:guide id="3" pos="3840" userDrawn="1">
          <p15:clr>
            <a:srgbClr val="F26B43"/>
          </p15:clr>
        </p15:guide>
        <p15:guide id="4" pos="227">
          <p15:clr>
            <a:srgbClr val="F26B43"/>
          </p15:clr>
        </p15:guide>
        <p15:guide id="5" orient="horz" pos="2041">
          <p15:clr>
            <a:srgbClr val="F26B43"/>
          </p15:clr>
        </p15:guide>
        <p15:guide id="6" pos="7446" userDrawn="1">
          <p15:clr>
            <a:srgbClr val="F26B43"/>
          </p15:clr>
        </p15:guide>
        <p15:guide id="7" orient="horz" pos="3651">
          <p15:clr>
            <a:srgbClr val="F26B43"/>
          </p15:clr>
        </p15:guide>
        <p15:guide id="8" orient="horz" pos="2514">
          <p15:clr>
            <a:srgbClr val="FDE53C"/>
          </p15:clr>
        </p15:guide>
        <p15:guide id="9" orient="horz" pos="1554">
          <p15:clr>
            <a:srgbClr val="FDE53C"/>
          </p15:clr>
        </p15:guide>
        <p15:guide id="12" pos="2418">
          <p15:clr>
            <a:srgbClr val="A4A3A4"/>
          </p15:clr>
        </p15:guide>
        <p15:guide id="13" pos="4830">
          <p15:clr>
            <a:srgbClr val="A4A3A4"/>
          </p15:clr>
        </p15:guide>
        <p15:guide id="14" orient="horz" pos="1356">
          <p15:clr>
            <a:srgbClr val="A4A3A4"/>
          </p15:clr>
        </p15:guide>
        <p15:guide id="15" orient="horz" pos="2718">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9.xml"/><Relationship Id="rId4" Type="http://schemas.openxmlformats.org/officeDocument/2006/relationships/image" Target="../media/image24.gif"/></Relationships>
</file>

<file path=ppt/slides/_rels/slide9.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gif"/><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605ECC-F19C-469E-BAA3-7810EC50D4AF}"/>
              </a:ext>
            </a:extLst>
          </p:cNvPr>
          <p:cNvSpPr>
            <a:spLocks noGrp="1"/>
          </p:cNvSpPr>
          <p:nvPr>
            <p:ph type="title"/>
          </p:nvPr>
        </p:nvSpPr>
        <p:spPr/>
        <p:txBody>
          <a:bodyPr/>
          <a:lstStyle/>
          <a:p>
            <a:r>
              <a:rPr lang="zh-CN" altLang="en-US" dirty="0"/>
              <a:t>末端轨迹跟踪与粒子群位形优化</a:t>
            </a:r>
          </a:p>
        </p:txBody>
      </p:sp>
      <p:sp>
        <p:nvSpPr>
          <p:cNvPr id="3" name="内容占位符 2">
            <a:extLst>
              <a:ext uri="{FF2B5EF4-FFF2-40B4-BE49-F238E27FC236}">
                <a16:creationId xmlns:a16="http://schemas.microsoft.com/office/drawing/2014/main" id="{A7B5F1DE-2DCC-43FF-880E-DD1292091203}"/>
              </a:ext>
            </a:extLst>
          </p:cNvPr>
          <p:cNvSpPr>
            <a:spLocks noGrp="1"/>
          </p:cNvSpPr>
          <p:nvPr>
            <p:ph sz="quarter" idx="10"/>
          </p:nvPr>
        </p:nvSpPr>
        <p:spPr/>
        <p:txBody>
          <a:bodyPr/>
          <a:lstStyle/>
          <a:p>
            <a:r>
              <a:rPr lang="en-US" altLang="zh-CN" dirty="0"/>
              <a:t>2022</a:t>
            </a:r>
            <a:r>
              <a:rPr lang="zh-CN" altLang="en-US" dirty="0"/>
              <a:t>年</a:t>
            </a:r>
            <a:r>
              <a:rPr lang="en-US" altLang="zh-CN" dirty="0"/>
              <a:t>03</a:t>
            </a:r>
            <a:r>
              <a:rPr lang="zh-CN" altLang="en-US" dirty="0"/>
              <a:t>月</a:t>
            </a:r>
            <a:r>
              <a:rPr lang="en-US" altLang="zh-CN" dirty="0"/>
              <a:t>3</a:t>
            </a:r>
            <a:r>
              <a:rPr lang="zh-CN" altLang="en-US"/>
              <a:t>日</a:t>
            </a:r>
            <a:endParaRPr lang="zh-CN" altLang="en-US" dirty="0"/>
          </a:p>
        </p:txBody>
      </p:sp>
      <p:sp>
        <p:nvSpPr>
          <p:cNvPr id="4" name="文本占位符 3">
            <a:extLst>
              <a:ext uri="{FF2B5EF4-FFF2-40B4-BE49-F238E27FC236}">
                <a16:creationId xmlns:a16="http://schemas.microsoft.com/office/drawing/2014/main" id="{2D53CAF1-A9D1-4E1E-932D-D7D1FAD85530}"/>
              </a:ext>
            </a:extLst>
          </p:cNvPr>
          <p:cNvSpPr>
            <a:spLocks noGrp="1"/>
          </p:cNvSpPr>
          <p:nvPr>
            <p:ph type="body" sz="quarter" idx="11"/>
          </p:nvPr>
        </p:nvSpPr>
        <p:spPr/>
        <p:txBody>
          <a:bodyPr/>
          <a:lstStyle/>
          <a:p>
            <a:r>
              <a:rPr lang="zh-CN" altLang="en-US" dirty="0"/>
              <a:t>杜劲达</a:t>
            </a:r>
          </a:p>
        </p:txBody>
      </p:sp>
    </p:spTree>
    <p:extLst>
      <p:ext uri="{BB962C8B-B14F-4D97-AF65-F5344CB8AC3E}">
        <p14:creationId xmlns:p14="http://schemas.microsoft.com/office/powerpoint/2010/main" val="300388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95862C-A0BF-406A-942D-DD7D39584734}"/>
              </a:ext>
            </a:extLst>
          </p:cNvPr>
          <p:cNvSpPr>
            <a:spLocks noGrp="1"/>
          </p:cNvSpPr>
          <p:nvPr>
            <p:ph type="title"/>
          </p:nvPr>
        </p:nvSpPr>
        <p:spPr/>
        <p:txBody>
          <a:bodyPr/>
          <a:lstStyle/>
          <a:p>
            <a:r>
              <a:rPr lang="zh-CN" altLang="en-US" dirty="0"/>
              <a:t>轨迹规划（还没实现好）</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7AB20BF-9D8C-4AA2-AC6F-67A709C9132C}"/>
                  </a:ext>
                </a:extLst>
              </p:cNvPr>
              <p:cNvSpPr>
                <a:spLocks noGrp="1"/>
              </p:cNvSpPr>
              <p:nvPr>
                <p:ph sz="quarter" idx="10"/>
              </p:nvPr>
            </p:nvSpPr>
            <p:spPr/>
            <p:txBody>
              <a:bodyPr>
                <a:normAutofit fontScale="70000" lnSpcReduction="20000"/>
              </a:bodyPr>
              <a:lstStyle/>
              <a:p>
                <a:r>
                  <a:rPr lang="zh-CN" altLang="en-US" dirty="0"/>
                  <a:t>路径规划</a:t>
                </a:r>
                <a:endParaRPr lang="en-US" altLang="zh-CN" dirty="0"/>
              </a:p>
              <a:p>
                <a:pPr lvl="1"/>
                <a:r>
                  <a:rPr lang="zh-CN" altLang="en-US" dirty="0"/>
                  <a:t>基于搜索的轨迹规划（需要栅格化）</a:t>
                </a:r>
                <a:endParaRPr lang="en-US" altLang="zh-CN" dirty="0"/>
              </a:p>
              <a:p>
                <a:pPr lvl="2"/>
                <a:r>
                  <a:rPr lang="zh-CN" altLang="en-US" dirty="0"/>
                  <a:t>迪杰斯特拉算法</a:t>
                </a:r>
                <a:endParaRPr lang="en-US" altLang="zh-CN" dirty="0"/>
              </a:p>
              <a:p>
                <a:pPr lvl="2"/>
                <a:r>
                  <a:rPr lang="zh-CN" altLang="en-US" dirty="0"/>
                  <a:t>弗罗伊德算法</a:t>
                </a:r>
                <a:endParaRPr lang="en-US" altLang="zh-CN" dirty="0"/>
              </a:p>
              <a:p>
                <a:pPr lvl="2"/>
                <a:r>
                  <a:rPr lang="en-US" altLang="zh-CN" dirty="0"/>
                  <a:t>A*</a:t>
                </a:r>
                <a:r>
                  <a:rPr lang="zh-CN" altLang="en-US" dirty="0"/>
                  <a:t>算法</a:t>
                </a:r>
                <a:endParaRPr lang="en-US" altLang="zh-CN" dirty="0"/>
              </a:p>
              <a:p>
                <a:pPr lvl="1"/>
                <a:r>
                  <a:rPr lang="zh-CN" altLang="en-US" dirty="0"/>
                  <a:t>基于群体智能的轨迹规划</a:t>
                </a:r>
                <a:endParaRPr lang="en-US" altLang="zh-CN" dirty="0"/>
              </a:p>
              <a:p>
                <a:pPr lvl="2"/>
                <a:r>
                  <a:rPr lang="zh-CN" altLang="en-US" dirty="0"/>
                  <a:t>蚁群算法（需要栅格化）</a:t>
                </a:r>
                <a:r>
                  <a:rPr lang="en-US" altLang="zh-CN" dirty="0"/>
                  <a:t>-&gt;</a:t>
                </a:r>
                <a:r>
                  <a:rPr lang="zh-CN" altLang="en-US" dirty="0"/>
                  <a:t>运算时间长</a:t>
                </a:r>
                <a:endParaRPr lang="en-US" altLang="zh-CN" dirty="0"/>
              </a:p>
              <a:p>
                <a:pPr lvl="2"/>
                <a:r>
                  <a:rPr lang="zh-CN" altLang="en-US" dirty="0"/>
                  <a:t>遗传算法（可以栅格化）</a:t>
                </a:r>
                <a:r>
                  <a:rPr lang="en-US" altLang="zh-CN" dirty="0"/>
                  <a:t>-&gt;</a:t>
                </a:r>
                <a:r>
                  <a:rPr lang="zh-CN" altLang="en-US" dirty="0"/>
                  <a:t>运算时间长，参数难调</a:t>
                </a:r>
                <a:endParaRPr lang="en-US" altLang="zh-CN" dirty="0"/>
              </a:p>
              <a:p>
                <a:pPr lvl="2"/>
                <a:r>
                  <a:rPr lang="zh-CN" altLang="en-US" dirty="0"/>
                  <a:t>粒子群算法（不需要栅格化）</a:t>
                </a:r>
                <a:r>
                  <a:rPr lang="en-US" altLang="zh-CN" dirty="0"/>
                  <a:t> -&gt;</a:t>
                </a:r>
                <a:r>
                  <a:rPr lang="zh-CN" altLang="en-US" dirty="0"/>
                  <a:t>我打算选这个</a:t>
                </a:r>
                <a:endParaRPr lang="en-US" altLang="zh-CN" dirty="0"/>
              </a:p>
              <a:p>
                <a:pPr lvl="3"/>
                <a:r>
                  <a:rPr lang="zh-CN" altLang="en-US" dirty="0"/>
                  <a:t>适应度</a:t>
                </a:r>
                <a:r>
                  <a:rPr lang="en-US" altLang="zh-CN" dirty="0"/>
                  <a:t>=</a:t>
                </a:r>
                <a:r>
                  <a:rPr lang="zh-CN" altLang="en-US" dirty="0"/>
                  <a:t>最大挠率</a:t>
                </a:r>
                <a14:m>
                  <m:oMath xmlns:m="http://schemas.openxmlformats.org/officeDocument/2006/math">
                    <m:r>
                      <a:rPr lang="en-US" altLang="zh-CN" b="0" i="1" smtClean="0">
                        <a:latin typeface="Cambria Math" panose="02040503050406030204" pitchFamily="18" charset="0"/>
                      </a:rPr>
                      <m:t>×</m:t>
                    </m:r>
                  </m:oMath>
                </a14:m>
                <a:r>
                  <a:rPr lang="zh-CN" altLang="en-US" dirty="0"/>
                  <a:t>最大曲率</a:t>
                </a:r>
                <a14:m>
                  <m:oMath xmlns:m="http://schemas.openxmlformats.org/officeDocument/2006/math">
                    <m:r>
                      <a:rPr lang="en-US" altLang="zh-CN" i="1">
                        <a:latin typeface="Cambria Math" panose="02040503050406030204" pitchFamily="18" charset="0"/>
                      </a:rPr>
                      <m:t>×</m:t>
                    </m:r>
                  </m:oMath>
                </a14:m>
                <a:r>
                  <a:rPr lang="zh-CN" altLang="en-US" dirty="0"/>
                  <a:t>路径长度</a:t>
                </a:r>
              </a:p>
              <a:p>
                <a:r>
                  <a:rPr lang="zh-CN" altLang="en-US" dirty="0"/>
                  <a:t>轨迹规划</a:t>
                </a:r>
                <a:endParaRPr lang="en-US" altLang="zh-CN" dirty="0"/>
              </a:p>
              <a:p>
                <a:pPr lvl="1"/>
                <a:r>
                  <a:rPr lang="zh-CN" altLang="en-US" dirty="0"/>
                  <a:t>末端路径规划出曲线，通过贝塞尔曲线等方式拟合（离散点）末端延申总臂长，作为基座进给。</a:t>
                </a:r>
                <a:endParaRPr lang="en-US" altLang="zh-CN" dirty="0"/>
              </a:p>
              <a:p>
                <a:pPr lvl="1"/>
                <a:r>
                  <a:rPr lang="zh-CN" altLang="en-US" dirty="0"/>
                  <a:t>从末端所在位置往后遍历，一旦遇到距离大于每节长度的点，通过线性插值方法得到曲线上等于该点的位置（如果曲线满足距离单调可用二分搜索提高速度）</a:t>
                </a:r>
                <a:endParaRPr lang="en-US" altLang="zh-CN" dirty="0"/>
              </a:p>
              <a:p>
                <a:pPr lvl="1"/>
                <a:r>
                  <a:rPr lang="zh-CN" altLang="en-US" dirty="0"/>
                  <a:t>通过两个关节点之间位置向量反解关节角度（位置向量有两个自由度，对应两个关节角度，关节点约束在曲线上看似有三个约束，实际上只有两个约束，另一个是恒定距离约束，就像地球用球坐标经纬度表示丢失了一个自由度）</a:t>
                </a:r>
                <a:endParaRPr lang="en-US" altLang="zh-CN" dirty="0"/>
              </a:p>
              <a:p>
                <a:pPr lvl="1"/>
                <a:r>
                  <a:rPr lang="zh-CN" altLang="en-US" dirty="0"/>
                  <a:t>根据反解的关节角度画出位形，并反解绳长</a:t>
                </a:r>
                <a:endParaRPr lang="en-US" altLang="zh-CN" dirty="0"/>
              </a:p>
            </p:txBody>
          </p:sp>
        </mc:Choice>
        <mc:Fallback xmlns="">
          <p:sp>
            <p:nvSpPr>
              <p:cNvPr id="3" name="内容占位符 2">
                <a:extLst>
                  <a:ext uri="{FF2B5EF4-FFF2-40B4-BE49-F238E27FC236}">
                    <a16:creationId xmlns:a16="http://schemas.microsoft.com/office/drawing/2014/main" id="{07AB20BF-9D8C-4AA2-AC6F-67A709C9132C}"/>
                  </a:ext>
                </a:extLst>
              </p:cNvPr>
              <p:cNvSpPr>
                <a:spLocks noGrp="1" noRot="1" noChangeAspect="1" noMove="1" noResize="1" noEditPoints="1" noAdjustHandles="1" noChangeArrowheads="1" noChangeShapeType="1" noTextEdit="1"/>
              </p:cNvSpPr>
              <p:nvPr>
                <p:ph sz="quarter" idx="10"/>
              </p:nvPr>
            </p:nvSpPr>
            <p:spPr>
              <a:blipFill>
                <a:blip r:embed="rId2"/>
                <a:stretch>
                  <a:fillRect t="-611"/>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66C84810-54EB-4EF3-AFC6-6AC9AF35447C}"/>
              </a:ext>
            </a:extLst>
          </p:cNvPr>
          <p:cNvPicPr>
            <a:picLocks noChangeAspect="1"/>
          </p:cNvPicPr>
          <p:nvPr/>
        </p:nvPicPr>
        <p:blipFill>
          <a:blip r:embed="rId3" cstate="print">
            <a:clrChange>
              <a:clrFrom>
                <a:srgbClr val="F0F0F0"/>
              </a:clrFrom>
              <a:clrTo>
                <a:srgbClr val="F0F0F0">
                  <a:alpha val="0"/>
                </a:srgbClr>
              </a:clrTo>
            </a:clrChange>
            <a:extLst>
              <a:ext uri="{28A0092B-C50C-407E-A947-70E740481C1C}">
                <a14:useLocalDpi xmlns:a14="http://schemas.microsoft.com/office/drawing/2010/main" val="0"/>
              </a:ext>
            </a:extLst>
          </a:blip>
          <a:stretch>
            <a:fillRect/>
          </a:stretch>
        </p:blipFill>
        <p:spPr>
          <a:xfrm>
            <a:off x="5952699" y="1142440"/>
            <a:ext cx="4037463" cy="3028097"/>
          </a:xfrm>
          <a:prstGeom prst="rect">
            <a:avLst/>
          </a:prstGeom>
        </p:spPr>
      </p:pic>
    </p:spTree>
    <p:extLst>
      <p:ext uri="{BB962C8B-B14F-4D97-AF65-F5344CB8AC3E}">
        <p14:creationId xmlns:p14="http://schemas.microsoft.com/office/powerpoint/2010/main" val="2113730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95862C-A0BF-406A-942D-DD7D39584734}"/>
              </a:ext>
            </a:extLst>
          </p:cNvPr>
          <p:cNvSpPr>
            <a:spLocks noGrp="1"/>
          </p:cNvSpPr>
          <p:nvPr>
            <p:ph type="title"/>
          </p:nvPr>
        </p:nvSpPr>
        <p:spPr/>
        <p:txBody>
          <a:bodyPr/>
          <a:lstStyle/>
          <a:p>
            <a:r>
              <a:rPr lang="zh-CN" altLang="en-US" dirty="0"/>
              <a:t>下一步计划</a:t>
            </a:r>
          </a:p>
        </p:txBody>
      </p:sp>
      <p:sp>
        <p:nvSpPr>
          <p:cNvPr id="3" name="内容占位符 2">
            <a:extLst>
              <a:ext uri="{FF2B5EF4-FFF2-40B4-BE49-F238E27FC236}">
                <a16:creationId xmlns:a16="http://schemas.microsoft.com/office/drawing/2014/main" id="{07AB20BF-9D8C-4AA2-AC6F-67A709C9132C}"/>
              </a:ext>
            </a:extLst>
          </p:cNvPr>
          <p:cNvSpPr>
            <a:spLocks noGrp="1"/>
          </p:cNvSpPr>
          <p:nvPr>
            <p:ph sz="quarter" idx="10"/>
          </p:nvPr>
        </p:nvSpPr>
        <p:spPr/>
        <p:txBody>
          <a:bodyPr>
            <a:normAutofit/>
          </a:bodyPr>
          <a:lstStyle/>
          <a:p>
            <a:r>
              <a:rPr lang="zh-CN" altLang="en-US" dirty="0"/>
              <a:t>想清楚为什么选粒子群</a:t>
            </a:r>
            <a:endParaRPr lang="en-US" altLang="zh-CN" dirty="0"/>
          </a:p>
          <a:p>
            <a:r>
              <a:rPr lang="zh-CN" altLang="en-US" dirty="0"/>
              <a:t>末端跟踪做固定姿态</a:t>
            </a:r>
            <a:endParaRPr lang="en-US" altLang="zh-CN" dirty="0"/>
          </a:p>
          <a:p>
            <a:r>
              <a:rPr lang="zh-CN" altLang="en-US" dirty="0"/>
              <a:t>轨迹跟踪优化函数加上</a:t>
            </a:r>
            <a:r>
              <a:rPr lang="en-US" altLang="zh-CN" dirty="0" err="1"/>
              <a:t>dq</a:t>
            </a:r>
            <a:endParaRPr lang="en-US" altLang="zh-CN" dirty="0"/>
          </a:p>
          <a:p>
            <a:r>
              <a:rPr lang="zh-CN" altLang="en-US" dirty="0"/>
              <a:t>粒子群路径规划的评价函数改成每规划一次路径直接反解角度</a:t>
            </a:r>
            <a:endParaRPr lang="en-US" altLang="zh-CN" dirty="0"/>
          </a:p>
        </p:txBody>
      </p:sp>
    </p:spTree>
    <p:extLst>
      <p:ext uri="{BB962C8B-B14F-4D97-AF65-F5344CB8AC3E}">
        <p14:creationId xmlns:p14="http://schemas.microsoft.com/office/powerpoint/2010/main" val="40846091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04C87E0C-764E-46DC-8EB7-C02C2FA09B3B}"/>
              </a:ext>
            </a:extLst>
          </p:cNvPr>
          <p:cNvSpPr>
            <a:spLocks noGrp="1"/>
          </p:cNvSpPr>
          <p:nvPr>
            <p:ph type="body" sz="quarter" idx="11"/>
          </p:nvPr>
        </p:nvSpPr>
        <p:spPr/>
        <p:txBody>
          <a:bodyPr/>
          <a:lstStyle/>
          <a:p>
            <a:r>
              <a:rPr lang="en-US" altLang="zh-CN" dirty="0"/>
              <a:t>Thank You</a:t>
            </a:r>
            <a:endParaRPr lang="zh-CN" altLang="en-US" dirty="0"/>
          </a:p>
        </p:txBody>
      </p:sp>
    </p:spTree>
    <p:extLst>
      <p:ext uri="{BB962C8B-B14F-4D97-AF65-F5344CB8AC3E}">
        <p14:creationId xmlns:p14="http://schemas.microsoft.com/office/powerpoint/2010/main" val="1037226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zh-CN" altLang="en-US" dirty="0"/>
              <a:t>轨迹跟踪逆运动学</a:t>
            </a:r>
          </a:p>
        </p:txBody>
      </p:sp>
      <mc:AlternateContent xmlns:mc="http://schemas.openxmlformats.org/markup-compatibility/2006" xmlns:a14="http://schemas.microsoft.com/office/drawing/2010/main">
        <mc:Choice Requires="a14">
          <p:sp>
            <p:nvSpPr>
              <p:cNvPr id="24" name="内容占位符 23">
                <a:extLst>
                  <a:ext uri="{FF2B5EF4-FFF2-40B4-BE49-F238E27FC236}">
                    <a16:creationId xmlns:a16="http://schemas.microsoft.com/office/drawing/2014/main" id="{DD1CC97B-827D-430E-B8C4-D5CB49F6B127}"/>
                  </a:ext>
                </a:extLst>
              </p:cNvPr>
              <p:cNvSpPr>
                <a:spLocks noGrp="1"/>
              </p:cNvSpPr>
              <p:nvPr>
                <p:ph sz="quarter" idx="10"/>
              </p:nvPr>
            </p:nvSpPr>
            <p:spPr/>
            <p:txBody>
              <a:bodyPr>
                <a:normAutofit lnSpcReduction="10000"/>
              </a:bodyPr>
              <a:lstStyle/>
              <a:p>
                <a:pPr>
                  <a:lnSpc>
                    <a:spcPct val="120000"/>
                  </a:lnSpc>
                </a:pPr>
                <a:r>
                  <a:rPr lang="zh-CN" altLang="en-US" b="1" dirty="0"/>
                  <a:t>正运动学</a:t>
                </a:r>
              </a:p>
              <a:p>
                <a:pPr lvl="1"/>
                <a:r>
                  <a:rPr lang="en-US" altLang="zh-CN"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𝑿</m:t>
                        </m:r>
                      </m:e>
                      <m:sub>
                        <m:r>
                          <a:rPr lang="en-US" altLang="zh-CN" b="0" i="1" smtClean="0">
                            <a:latin typeface="Cambria Math" panose="02040503050406030204" pitchFamily="18" charset="0"/>
                          </a:rPr>
                          <m:t>4×1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𝑻</m:t>
                        </m:r>
                      </m:e>
                      <m:sub>
                        <m:r>
                          <a:rPr lang="en-US" altLang="zh-CN" b="0" i="1" smtClean="0">
                            <a:latin typeface="Cambria Math" panose="02040503050406030204" pitchFamily="18" charset="0"/>
                          </a:rPr>
                          <m:t>4×4</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𝒒</m:t>
                        </m:r>
                      </m:e>
                      <m:sub>
                        <m:r>
                          <a:rPr lang="en-US" altLang="zh-CN" b="0" i="1" smtClean="0">
                            <a:latin typeface="Cambria Math" panose="02040503050406030204" pitchFamily="18" charset="0"/>
                          </a:rPr>
                          <m:t>24×1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𝑷</m:t>
                        </m:r>
                      </m:e>
                      <m:sub>
                        <m:r>
                          <a:rPr lang="en-US" altLang="zh-CN" b="0" i="1" smtClean="0">
                            <a:latin typeface="Cambria Math" panose="02040503050406030204" pitchFamily="18" charset="0"/>
                          </a:rPr>
                          <m:t>4×1</m:t>
                        </m:r>
                      </m:sub>
                    </m:sSub>
                  </m:oMath>
                </a14:m>
                <a:r>
                  <a:rPr lang="en-US" altLang="zh-CN" dirty="0"/>
                  <a:t>   ,   </a:t>
                </a:r>
                <a14:m>
                  <m:oMath xmlns:m="http://schemas.openxmlformats.org/officeDocument/2006/math">
                    <m:sSub>
                      <m:sSubPr>
                        <m:ctrlPr>
                          <a:rPr lang="en-US" altLang="zh-CN" b="0" i="1" dirty="0" smtClean="0">
                            <a:latin typeface="Cambria Math" panose="02040503050406030204" pitchFamily="18" charset="0"/>
                          </a:rPr>
                        </m:ctrlPr>
                      </m:sSubPr>
                      <m:e>
                        <m:r>
                          <a:rPr lang="en-US" altLang="zh-CN" b="1" i="1" dirty="0" smtClean="0">
                            <a:latin typeface="Cambria Math" panose="02040503050406030204" pitchFamily="18" charset="0"/>
                          </a:rPr>
                          <m:t>𝑷</m:t>
                        </m:r>
                      </m:e>
                      <m:sub>
                        <m:r>
                          <a:rPr lang="en-US" altLang="zh-CN" b="0" i="1" dirty="0" smtClean="0">
                            <a:latin typeface="Cambria Math" panose="02040503050406030204" pitchFamily="18" charset="0"/>
                          </a:rPr>
                          <m:t>24</m:t>
                        </m:r>
                      </m:sub>
                    </m:sSub>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𝐿</m:t>
                            </m:r>
                            <m:r>
                              <a:rPr lang="en-US" altLang="zh-CN" b="0" i="1" dirty="0" smtClean="0">
                                <a:latin typeface="Cambria Math" panose="02040503050406030204" pitchFamily="18" charset="0"/>
                              </a:rPr>
                              <m:t> 0 0 1</m:t>
                            </m:r>
                          </m:e>
                        </m:d>
                      </m:e>
                      <m:sup>
                        <m:r>
                          <a:rPr lang="en-US" altLang="zh-CN" b="0" i="1" dirty="0" smtClean="0">
                            <a:latin typeface="Cambria Math" panose="02040503050406030204" pitchFamily="18" charset="0"/>
                          </a:rPr>
                          <m:t>𝑇</m:t>
                        </m:r>
                      </m:sup>
                    </m:sSup>
                  </m:oMath>
                </a14:m>
                <a:r>
                  <a:rPr lang="en-US" altLang="zh-CN" dirty="0"/>
                  <a:t>    </a:t>
                </a:r>
                <a:r>
                  <a:rPr lang="en-US" altLang="zh-CN" dirty="0">
                    <a:sym typeface="Wingdings" panose="05000000000000000000" pitchFamily="2" charset="2"/>
                  </a:rPr>
                  <a:t>   </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𝑿</m:t>
                        </m:r>
                      </m:e>
                      <m:sub>
                        <m:r>
                          <a:rPr lang="en-US" altLang="zh-CN" i="1">
                            <a:latin typeface="Cambria Math" panose="02040503050406030204" pitchFamily="18" charset="0"/>
                          </a:rPr>
                          <m:t>4×1</m:t>
                        </m:r>
                      </m:sub>
                    </m:sSub>
                    <m:r>
                      <a:rPr lang="en-US" altLang="zh-CN" b="0" i="1" dirty="0" smtClean="0">
                        <a:latin typeface="Cambria Math" panose="02040503050406030204" pitchFamily="18" charset="0"/>
                        <a:sym typeface="Wingdings" panose="05000000000000000000" pitchFamily="2" charset="2"/>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𝒒</m:t>
                        </m:r>
                      </m:e>
                      <m:sub>
                        <m:r>
                          <a:rPr lang="en-US" altLang="zh-CN" i="1">
                            <a:latin typeface="Cambria Math" panose="02040503050406030204" pitchFamily="18" charset="0"/>
                          </a:rPr>
                          <m:t>24×1</m:t>
                        </m:r>
                      </m:sub>
                    </m:sSub>
                    <m:r>
                      <a:rPr lang="en-US" altLang="zh-CN" b="0" i="1" dirty="0" smtClean="0">
                        <a:latin typeface="Cambria Math" panose="02040503050406030204" pitchFamily="18" charset="0"/>
                        <a:sym typeface="Wingdings" panose="05000000000000000000" pitchFamily="2" charset="2"/>
                      </a:rPr>
                      <m:t>)</m:t>
                    </m:r>
                  </m:oMath>
                </a14:m>
                <a:endParaRPr lang="en-US" altLang="zh-CN" dirty="0"/>
              </a:p>
              <a:p>
                <a:r>
                  <a:rPr lang="zh-CN" altLang="en-US" b="1" dirty="0"/>
                  <a:t>雅可比法</a:t>
                </a:r>
                <a14:m>
                  <m:oMath xmlns:m="http://schemas.openxmlformats.org/officeDocument/2006/math">
                    <m:r>
                      <a:rPr lang="zh-CN" altLang="en-US" b="1" i="1">
                        <a:latin typeface="Cambria Math" panose="02040503050406030204" pitchFamily="18" charset="0"/>
                      </a:rPr>
                      <m:t>逆运动学</m:t>
                    </m:r>
                    <m:r>
                      <a:rPr lang="zh-CN" altLang="en-US" b="1" i="1" smtClean="0">
                        <a:latin typeface="Cambria Math" panose="02040503050406030204" pitchFamily="18" charset="0"/>
                      </a:rPr>
                      <m:t>迭代</m:t>
                    </m:r>
                  </m:oMath>
                </a14:m>
                <a:endParaRPr lang="en-US" altLang="zh-CN" b="1" i="1" dirty="0">
                  <a:latin typeface="Cambria Math" panose="02040503050406030204" pitchFamily="18" charset="0"/>
                </a:endParaRPr>
              </a:p>
              <a:p>
                <a:pPr lvl="1"/>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r>
                          <a:rPr lang="en-US" altLang="zh-CN" b="1" i="1" smtClean="0">
                            <a:latin typeface="Cambria Math" panose="02040503050406030204" pitchFamily="18" charset="0"/>
                          </a:rPr>
                          <m:t>𝑿</m:t>
                        </m:r>
                      </m:e>
                      <m:sub>
                        <m:r>
                          <a:rPr lang="en-US" altLang="zh-CN" b="0" i="1" smtClean="0">
                            <a:latin typeface="Cambria Math" panose="02040503050406030204" pitchFamily="18" charset="0"/>
                          </a:rPr>
                          <m:t>3×1</m:t>
                        </m:r>
                      </m:sub>
                    </m:sSub>
                    <m:r>
                      <a:rPr lang="en-US" altLang="zh-CN" b="0" i="1" smtClean="0">
                        <a:latin typeface="Cambria Math" panose="02040503050406030204" pitchFamily="18" charset="0"/>
                      </a:rPr>
                      <m:t>=</m:t>
                    </m:r>
                    <m:r>
                      <a:rPr lang="en-US" altLang="zh-CN" b="1" i="1" smtClean="0">
                        <a:latin typeface="Cambria Math" panose="02040503050406030204" pitchFamily="18" charset="0"/>
                      </a:rPr>
                      <m:t>𝑱</m:t>
                    </m:r>
                    <m:r>
                      <a:rPr lang="en-US" altLang="zh-CN" b="0" i="1" smtClean="0">
                        <a:latin typeface="Cambria Math" panose="02040503050406030204" pitchFamily="18" charset="0"/>
                      </a:rPr>
                      <m:t>𝑑</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𝒒</m:t>
                        </m:r>
                      </m:e>
                      <m:sub>
                        <m:r>
                          <a:rPr lang="en-US" altLang="zh-CN" b="0" i="1" smtClean="0">
                            <a:latin typeface="Cambria Math" panose="02040503050406030204" pitchFamily="18" charset="0"/>
                          </a:rPr>
                          <m:t>24×1</m:t>
                        </m:r>
                      </m:sub>
                    </m:sSub>
                  </m:oMath>
                </a14:m>
                <a:r>
                  <a:rPr lang="en-US" altLang="zh-CN" b="0" i="1" dirty="0">
                    <a:latin typeface="Cambria Math" panose="02040503050406030204" pitchFamily="18" charset="0"/>
                  </a:rPr>
                  <a:t>           </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𝐽</m:t>
                        </m:r>
                      </m:e>
                      <m:sub>
                        <m:r>
                          <a:rPr lang="en-US" altLang="zh-CN" i="1">
                            <a:latin typeface="Cambria Math" panose="02040503050406030204" pitchFamily="18" charset="0"/>
                          </a:rPr>
                          <m:t>𝑖𝑗</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i="1">
                                <a:latin typeface="Cambria Math" panose="02040503050406030204" pitchFamily="18" charset="0"/>
                              </a:rPr>
                              <m:t>𝑖</m:t>
                            </m:r>
                          </m:sub>
                        </m:sSub>
                      </m:num>
                      <m:den>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i="1">
                                <a:latin typeface="Cambria Math" panose="02040503050406030204" pitchFamily="18" charset="0"/>
                              </a:rPr>
                              <m:t>𝑗</m:t>
                            </m:r>
                          </m:sub>
                        </m:sSub>
                        <m:r>
                          <a:rPr lang="en-US" altLang="zh-CN" i="1">
                            <a:latin typeface="Cambria Math" panose="02040503050406030204" pitchFamily="18" charset="0"/>
                          </a:rPr>
                          <m:t> </m:t>
                        </m:r>
                      </m:den>
                    </m:f>
                  </m:oMath>
                </a14:m>
                <a:endParaRPr lang="en-US" altLang="zh-CN" b="0" i="1" dirty="0">
                  <a:latin typeface="Cambria Math" panose="02040503050406030204" pitchFamily="18" charset="0"/>
                </a:endParaRPr>
              </a:p>
              <a:p>
                <a:pPr lvl="1"/>
                <a14:m>
                  <m:oMath xmlns:m="http://schemas.openxmlformats.org/officeDocument/2006/math">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𝑱</m:t>
                        </m:r>
                      </m:e>
                      <m:sup>
                        <m:r>
                          <a:rPr lang="en-US" altLang="zh-CN" b="0" i="1" smtClean="0">
                            <a:latin typeface="Cambria Math" panose="02040503050406030204" pitchFamily="18" charset="0"/>
                          </a:rPr>
                          <m:t>+</m:t>
                        </m:r>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r>
                          <a:rPr lang="en-US" altLang="zh-CN" b="1" i="1" smtClean="0">
                            <a:latin typeface="Cambria Math" panose="02040503050406030204" pitchFamily="18" charset="0"/>
                          </a:rPr>
                          <m:t>𝑿</m:t>
                        </m:r>
                      </m:e>
                      <m:sub>
                        <m:r>
                          <a:rPr lang="en-US" altLang="zh-CN" b="0" i="1" smtClean="0">
                            <a:latin typeface="Cambria Math" panose="02040503050406030204" pitchFamily="18" charset="0"/>
                          </a:rPr>
                          <m:t>3×1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𝑑</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𝒒</m:t>
                        </m:r>
                      </m:e>
                      <m:sub>
                        <m:r>
                          <a:rPr lang="en-US" altLang="zh-CN" b="0" i="1" smtClean="0">
                            <a:latin typeface="Cambria Math" panose="02040503050406030204" pitchFamily="18" charset="0"/>
                          </a:rPr>
                          <m:t>24×1</m:t>
                        </m:r>
                      </m:sub>
                    </m:sSub>
                  </m:oMath>
                </a14:m>
                <a:r>
                  <a:rPr lang="en-US" altLang="zh-CN" dirty="0"/>
                  <a:t>       ,   </a:t>
                </a:r>
                <a14:m>
                  <m:oMath xmlns:m="http://schemas.openxmlformats.org/officeDocument/2006/math">
                    <m:sSup>
                      <m:sSupPr>
                        <m:ctrlPr>
                          <a:rPr lang="en-US" altLang="zh-CN" b="0" i="1" dirty="0" smtClean="0">
                            <a:latin typeface="Cambria Math" panose="02040503050406030204" pitchFamily="18" charset="0"/>
                          </a:rPr>
                        </m:ctrlPr>
                      </m:sSupPr>
                      <m:e>
                        <m:r>
                          <a:rPr lang="en-US" altLang="zh-CN" b="1" i="1" dirty="0" smtClean="0">
                            <a:latin typeface="Cambria Math" panose="02040503050406030204" pitchFamily="18" charset="0"/>
                          </a:rPr>
                          <m:t>𝑱</m:t>
                        </m:r>
                      </m:e>
                      <m:sup>
                        <m:r>
                          <a:rPr lang="en-US" altLang="zh-CN" b="0" i="1" dirty="0" smtClean="0">
                            <a:latin typeface="Cambria Math" panose="02040503050406030204" pitchFamily="18" charset="0"/>
                          </a:rPr>
                          <m:t>+</m:t>
                        </m:r>
                      </m:sup>
                    </m:sSup>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1" i="1" dirty="0" smtClean="0">
                            <a:latin typeface="Cambria Math" panose="02040503050406030204" pitchFamily="18" charset="0"/>
                          </a:rPr>
                          <m:t>𝑱</m:t>
                        </m:r>
                      </m:e>
                      <m:sup>
                        <m:r>
                          <a:rPr lang="en-US" altLang="zh-CN" b="0" i="1" dirty="0" smtClean="0">
                            <a:latin typeface="Cambria Math" panose="02040503050406030204" pitchFamily="18" charset="0"/>
                          </a:rPr>
                          <m:t>𝑇</m:t>
                        </m:r>
                      </m:sup>
                    </m:sSup>
                    <m:sSup>
                      <m:sSupPr>
                        <m:ctrlPr>
                          <a:rPr lang="en-US" altLang="zh-CN" b="0" i="1" dirty="0" smtClean="0">
                            <a:latin typeface="Cambria Math" panose="02040503050406030204" pitchFamily="18" charset="0"/>
                          </a:rPr>
                        </m:ctrlPr>
                      </m:sSupPr>
                      <m:e>
                        <m:d>
                          <m:dPr>
                            <m:ctrlPr>
                              <a:rPr lang="en-US" altLang="zh-CN" b="0" i="1" dirty="0" smtClean="0">
                                <a:latin typeface="Cambria Math" panose="02040503050406030204" pitchFamily="18" charset="0"/>
                              </a:rPr>
                            </m:ctrlPr>
                          </m:dPr>
                          <m:e>
                            <m:r>
                              <a:rPr lang="en-US" altLang="zh-CN" b="1" i="1" dirty="0" smtClean="0">
                                <a:latin typeface="Cambria Math" panose="02040503050406030204" pitchFamily="18" charset="0"/>
                              </a:rPr>
                              <m:t>𝑱</m:t>
                            </m:r>
                            <m:r>
                              <a:rPr lang="en-US" altLang="zh-CN" b="0" i="1" dirty="0" smtClean="0">
                                <a:latin typeface="Cambria Math" panose="02040503050406030204" pitchFamily="18" charset="0"/>
                              </a:rPr>
                              <m:t> </m:t>
                            </m:r>
                            <m:sSup>
                              <m:sSupPr>
                                <m:ctrlPr>
                                  <a:rPr lang="en-US" altLang="zh-CN" b="0" i="1" dirty="0" smtClean="0">
                                    <a:latin typeface="Cambria Math" panose="02040503050406030204" pitchFamily="18" charset="0"/>
                                  </a:rPr>
                                </m:ctrlPr>
                              </m:sSupPr>
                              <m:e>
                                <m:r>
                                  <a:rPr lang="en-US" altLang="zh-CN" b="1" i="1" dirty="0" smtClean="0">
                                    <a:latin typeface="Cambria Math" panose="02040503050406030204" pitchFamily="18" charset="0"/>
                                  </a:rPr>
                                  <m:t>𝑱</m:t>
                                </m:r>
                              </m:e>
                              <m:sup>
                                <m:r>
                                  <a:rPr lang="en-US" altLang="zh-CN" b="0" i="1" dirty="0" smtClean="0">
                                    <a:latin typeface="Cambria Math" panose="02040503050406030204" pitchFamily="18" charset="0"/>
                                  </a:rPr>
                                  <m:t>𝑇</m:t>
                                </m:r>
                              </m:sup>
                            </m:sSup>
                          </m:e>
                        </m:d>
                      </m:e>
                      <m:sup>
                        <m:r>
                          <a:rPr lang="en-US" altLang="zh-CN" b="0" i="1" dirty="0" smtClean="0">
                            <a:latin typeface="Cambria Math" panose="02040503050406030204" pitchFamily="18" charset="0"/>
                          </a:rPr>
                          <m:t>−1</m:t>
                        </m:r>
                      </m:sup>
                    </m:sSup>
                  </m:oMath>
                </a14:m>
                <a:endParaRPr lang="en-US" altLang="zh-CN" dirty="0"/>
              </a:p>
              <a:p>
                <a:r>
                  <a:rPr lang="zh-CN" altLang="en-US" b="1" dirty="0">
                    <a:solidFill>
                      <a:schemeClr val="bg1">
                        <a:lumMod val="85000"/>
                      </a:schemeClr>
                    </a:solidFill>
                  </a:rPr>
                  <a:t>轨迹跟踪求解策略</a:t>
                </a:r>
                <a:endParaRPr lang="en-US" altLang="zh-CN" b="1" dirty="0">
                  <a:solidFill>
                    <a:schemeClr val="bg1">
                      <a:lumMod val="85000"/>
                    </a:schemeClr>
                  </a:solidFill>
                </a:endParaRPr>
              </a:p>
              <a:p>
                <a:pPr lvl="1"/>
                <a:r>
                  <a:rPr lang="zh-CN" altLang="en-US" dirty="0">
                    <a:solidFill>
                      <a:schemeClr val="bg1">
                        <a:lumMod val="85000"/>
                      </a:schemeClr>
                    </a:solidFill>
                  </a:rPr>
                  <a:t>单次迭代</a:t>
                </a:r>
                <a:endParaRPr lang="en-US" altLang="zh-CN" dirty="0">
                  <a:solidFill>
                    <a:schemeClr val="bg1">
                      <a:lumMod val="85000"/>
                    </a:schemeClr>
                  </a:solidFill>
                </a:endParaRPr>
              </a:p>
              <a:p>
                <a:pPr lvl="2"/>
                <a:r>
                  <a:rPr lang="zh-CN" altLang="en-US" dirty="0">
                    <a:solidFill>
                      <a:schemeClr val="bg1">
                        <a:lumMod val="85000"/>
                      </a:schemeClr>
                    </a:solidFill>
                  </a:rPr>
                  <a:t>给定末端姿态，根据目前的</a:t>
                </a:r>
                <a:r>
                  <a:rPr lang="en-US" altLang="zh-CN" dirty="0">
                    <a:solidFill>
                      <a:schemeClr val="bg1">
                        <a:lumMod val="85000"/>
                      </a:schemeClr>
                    </a:solidFill>
                  </a:rPr>
                  <a:t>q</a:t>
                </a:r>
                <a:r>
                  <a:rPr lang="zh-CN" altLang="en-US" dirty="0">
                    <a:solidFill>
                      <a:schemeClr val="bg1">
                        <a:lumMod val="85000"/>
                      </a:schemeClr>
                    </a:solidFill>
                  </a:rPr>
                  <a:t>正运动学计算得到</a:t>
                </a:r>
                <a:r>
                  <a:rPr lang="en-US" altLang="zh-CN" dirty="0">
                    <a:solidFill>
                      <a:schemeClr val="bg1">
                        <a:lumMod val="85000"/>
                      </a:schemeClr>
                    </a:solidFill>
                  </a:rPr>
                  <a:t>X</a:t>
                </a:r>
                <a:r>
                  <a:rPr lang="zh-CN" altLang="en-US" dirty="0">
                    <a:solidFill>
                      <a:schemeClr val="bg1">
                        <a:lumMod val="85000"/>
                      </a:schemeClr>
                    </a:solidFill>
                  </a:rPr>
                  <a:t>，计算与预期值的差值，利用上面的微分表示差分迭代收敛</a:t>
                </a:r>
                <a:endParaRPr lang="en-US" altLang="zh-CN" dirty="0">
                  <a:solidFill>
                    <a:schemeClr val="bg1">
                      <a:lumMod val="85000"/>
                    </a:schemeClr>
                  </a:solidFill>
                </a:endParaRPr>
              </a:p>
              <a:p>
                <a:pPr lvl="1"/>
                <a:r>
                  <a:rPr lang="zh-CN" altLang="en-US" dirty="0">
                    <a:solidFill>
                      <a:schemeClr val="bg1">
                        <a:lumMod val="85000"/>
                      </a:schemeClr>
                    </a:solidFill>
                  </a:rPr>
                  <a:t>连续跟踪</a:t>
                </a:r>
                <a:endParaRPr lang="en-US" altLang="zh-CN" dirty="0">
                  <a:solidFill>
                    <a:schemeClr val="bg1">
                      <a:lumMod val="85000"/>
                    </a:schemeClr>
                  </a:solidFill>
                </a:endParaRPr>
              </a:p>
              <a:p>
                <a:pPr lvl="2"/>
                <a:endParaRPr lang="en-US" altLang="zh-CN" dirty="0">
                  <a:solidFill>
                    <a:schemeClr val="bg1">
                      <a:lumMod val="85000"/>
                    </a:schemeClr>
                  </a:solidFill>
                </a:endParaRPr>
              </a:p>
              <a:p>
                <a:pPr>
                  <a:lnSpc>
                    <a:spcPct val="120000"/>
                  </a:lnSpc>
                </a:pPr>
                <a:endParaRPr lang="en-US" altLang="zh-CN" dirty="0"/>
              </a:p>
              <a:p>
                <a:pPr>
                  <a:lnSpc>
                    <a:spcPct val="120000"/>
                  </a:lnSpc>
                </a:pPr>
                <a:endParaRPr lang="zh-CN" altLang="en-US" dirty="0"/>
              </a:p>
            </p:txBody>
          </p:sp>
        </mc:Choice>
        <mc:Fallback xmlns="">
          <p:sp>
            <p:nvSpPr>
              <p:cNvPr id="24" name="内容占位符 23">
                <a:extLst>
                  <a:ext uri="{FF2B5EF4-FFF2-40B4-BE49-F238E27FC236}">
                    <a16:creationId xmlns:a16="http://schemas.microsoft.com/office/drawing/2014/main" id="{DD1CC97B-827D-430E-B8C4-D5CB49F6B127}"/>
                  </a:ext>
                </a:extLst>
              </p:cNvPr>
              <p:cNvSpPr>
                <a:spLocks noGrp="1" noRot="1" noChangeAspect="1" noMove="1" noResize="1" noEditPoints="1" noAdjustHandles="1" noChangeArrowheads="1" noChangeShapeType="1" noTextEdit="1"/>
              </p:cNvSpPr>
              <p:nvPr>
                <p:ph sz="quarter" idx="10"/>
              </p:nvPr>
            </p:nvSpPr>
            <p:spPr>
              <a:blipFill>
                <a:blip r:embed="rId2"/>
                <a:stretch>
                  <a:fillRect t="-6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19125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zh-CN" altLang="en-US" dirty="0"/>
              <a:t>轨迹跟踪逆运动学</a:t>
            </a:r>
          </a:p>
        </p:txBody>
      </p:sp>
      <p:sp>
        <p:nvSpPr>
          <p:cNvPr id="24" name="内容占位符 23">
            <a:extLst>
              <a:ext uri="{FF2B5EF4-FFF2-40B4-BE49-F238E27FC236}">
                <a16:creationId xmlns:a16="http://schemas.microsoft.com/office/drawing/2014/main" id="{DD1CC97B-827D-430E-B8C4-D5CB49F6B127}"/>
              </a:ext>
            </a:extLst>
          </p:cNvPr>
          <p:cNvSpPr>
            <a:spLocks noGrp="1"/>
          </p:cNvSpPr>
          <p:nvPr>
            <p:ph sz="quarter" idx="10"/>
          </p:nvPr>
        </p:nvSpPr>
        <p:spPr/>
        <p:txBody>
          <a:bodyPr>
            <a:normAutofit lnSpcReduction="10000"/>
          </a:bodyPr>
          <a:lstStyle/>
          <a:p>
            <a:r>
              <a:rPr lang="zh-CN" altLang="en-US" b="1" dirty="0"/>
              <a:t>轨迹跟踪求解策略</a:t>
            </a:r>
            <a:endParaRPr lang="en-US" altLang="zh-CN" b="1" dirty="0"/>
          </a:p>
          <a:p>
            <a:pPr lvl="1"/>
            <a:r>
              <a:rPr lang="zh-CN" altLang="en-US" sz="2500" dirty="0"/>
              <a:t>单次迭代</a:t>
            </a:r>
            <a:endParaRPr lang="en-US" altLang="zh-CN" sz="2500" dirty="0"/>
          </a:p>
          <a:p>
            <a:pPr lvl="2"/>
            <a:r>
              <a:rPr lang="zh-CN" altLang="en-US" sz="2500" dirty="0"/>
              <a:t>给定末端姿态，根据目前的</a:t>
            </a:r>
            <a:r>
              <a:rPr lang="en-US" altLang="zh-CN" sz="2500" b="1" i="1" dirty="0"/>
              <a:t>q</a:t>
            </a:r>
            <a:r>
              <a:rPr lang="zh-CN" altLang="en-US" sz="2500" dirty="0"/>
              <a:t>正运动学计算得到</a:t>
            </a:r>
            <a:r>
              <a:rPr lang="en-US" altLang="zh-CN" sz="2500" b="1" i="1" dirty="0"/>
              <a:t>X</a:t>
            </a:r>
            <a:r>
              <a:rPr lang="zh-CN" altLang="en-US" sz="2500" dirty="0"/>
              <a:t>，计算与预期值的差值，利用上面的微分表示差分迭代收敛</a:t>
            </a:r>
            <a:endParaRPr lang="en-US" altLang="zh-CN" sz="2500" dirty="0"/>
          </a:p>
          <a:p>
            <a:pPr lvl="1"/>
            <a:r>
              <a:rPr lang="zh-CN" altLang="en-US" sz="2712" dirty="0"/>
              <a:t>连续跟踪</a:t>
            </a:r>
            <a:endParaRPr lang="en-US" altLang="zh-CN" dirty="0">
              <a:solidFill>
                <a:schemeClr val="bg1">
                  <a:lumMod val="85000"/>
                </a:schemeClr>
              </a:solidFill>
            </a:endParaRPr>
          </a:p>
          <a:p>
            <a:pPr lvl="2"/>
            <a:r>
              <a:rPr lang="zh-CN" altLang="en-US" dirty="0"/>
              <a:t>给定末端轨迹，对于轨迹上每个离散点计算转角</a:t>
            </a:r>
            <a:endParaRPr lang="en-US" altLang="zh-CN" dirty="0"/>
          </a:p>
          <a:p>
            <a:pPr lvl="3"/>
            <a:r>
              <a:rPr lang="zh-CN" altLang="en-US" dirty="0"/>
              <a:t>每次迭代的结果作为下一次迭代运算的初值</a:t>
            </a:r>
            <a:endParaRPr lang="en-US" altLang="zh-CN" dirty="0"/>
          </a:p>
          <a:p>
            <a:pPr lvl="3"/>
            <a:r>
              <a:rPr lang="zh-CN" altLang="en-US" dirty="0"/>
              <a:t>可以保持相邻时间节点的姿态连续性</a:t>
            </a:r>
            <a:endParaRPr lang="en-US" altLang="zh-CN" dirty="0"/>
          </a:p>
          <a:p>
            <a:r>
              <a:rPr lang="zh-CN" altLang="en-US" b="1" dirty="0"/>
              <a:t>问题：没有做位形优化</a:t>
            </a:r>
            <a:endParaRPr lang="en-US" altLang="zh-CN" b="1" dirty="0"/>
          </a:p>
          <a:p>
            <a:pPr lvl="1"/>
            <a:r>
              <a:rPr lang="zh-CN" altLang="en-US" dirty="0"/>
              <a:t>万向节转角有范围</a:t>
            </a:r>
            <a:endParaRPr lang="en-US" altLang="zh-CN" dirty="0"/>
          </a:p>
          <a:p>
            <a:pPr lvl="1"/>
            <a:r>
              <a:rPr lang="zh-CN" altLang="en-US" dirty="0"/>
              <a:t>过于扭曲的形态动力学特性糟糕</a:t>
            </a:r>
            <a:endParaRPr lang="en-US" altLang="zh-CN" dirty="0"/>
          </a:p>
          <a:p>
            <a:pPr>
              <a:lnSpc>
                <a:spcPct val="120000"/>
              </a:lnSpc>
            </a:pPr>
            <a:endParaRPr lang="zh-CN" altLang="en-US" dirty="0"/>
          </a:p>
        </p:txBody>
      </p:sp>
      <p:pic>
        <p:nvPicPr>
          <p:cNvPr id="3" name="图片 2">
            <a:extLst>
              <a:ext uri="{FF2B5EF4-FFF2-40B4-BE49-F238E27FC236}">
                <a16:creationId xmlns:a16="http://schemas.microsoft.com/office/drawing/2014/main" id="{CEE7BDD1-70EA-4B01-B75C-0A1D9DC5F066}"/>
              </a:ext>
            </a:extLst>
          </p:cNvPr>
          <p:cNvPicPr>
            <a:picLocks noChangeAspect="1"/>
          </p:cNvPicPr>
          <p:nvPr/>
        </p:nvPicPr>
        <p:blipFill>
          <a:blip r:embed="rId2" cstate="print">
            <a:clrChange>
              <a:clrFrom>
                <a:srgbClr val="F0F0F0"/>
              </a:clrFrom>
              <a:clrTo>
                <a:srgbClr val="F0F0F0">
                  <a:alpha val="0"/>
                </a:srgbClr>
              </a:clrTo>
            </a:clrChange>
            <a:extLst>
              <a:ext uri="{28A0092B-C50C-407E-A947-70E740481C1C}">
                <a14:useLocalDpi xmlns:a14="http://schemas.microsoft.com/office/drawing/2010/main" val="0"/>
              </a:ext>
            </a:extLst>
          </a:blip>
          <a:stretch>
            <a:fillRect/>
          </a:stretch>
        </p:blipFill>
        <p:spPr>
          <a:xfrm>
            <a:off x="7158720" y="2341929"/>
            <a:ext cx="4535606" cy="3401705"/>
          </a:xfrm>
          <a:prstGeom prst="rect">
            <a:avLst/>
          </a:prstGeom>
        </p:spPr>
      </p:pic>
    </p:spTree>
    <p:extLst>
      <p:ext uri="{BB962C8B-B14F-4D97-AF65-F5344CB8AC3E}">
        <p14:creationId xmlns:p14="http://schemas.microsoft.com/office/powerpoint/2010/main" val="506566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zh-CN" altLang="en-US" dirty="0"/>
              <a:t>位形优化</a:t>
            </a:r>
          </a:p>
        </p:txBody>
      </p:sp>
      <mc:AlternateContent xmlns:mc="http://schemas.openxmlformats.org/markup-compatibility/2006" xmlns:a14="http://schemas.microsoft.com/office/drawing/2010/main">
        <mc:Choice Requires="a14">
          <p:sp>
            <p:nvSpPr>
              <p:cNvPr id="24" name="内容占位符 23">
                <a:extLst>
                  <a:ext uri="{FF2B5EF4-FFF2-40B4-BE49-F238E27FC236}">
                    <a16:creationId xmlns:a16="http://schemas.microsoft.com/office/drawing/2014/main" id="{DD1CC97B-827D-430E-B8C4-D5CB49F6B127}"/>
                  </a:ext>
                </a:extLst>
              </p:cNvPr>
              <p:cNvSpPr>
                <a:spLocks noGrp="1"/>
              </p:cNvSpPr>
              <p:nvPr>
                <p:ph sz="quarter" idx="10"/>
              </p:nvPr>
            </p:nvSpPr>
            <p:spPr/>
            <p:txBody>
              <a:bodyPr>
                <a:normAutofit fontScale="92500" lnSpcReduction="10000"/>
              </a:bodyPr>
              <a:lstStyle/>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m:rPr>
                                  <m:sty m:val="p"/>
                                </m:rPr>
                                <a:rPr lang="en-US" altLang="zh-CN" i="1">
                                  <a:latin typeface="Cambria Math" panose="02040503050406030204" pitchFamily="18" charset="0"/>
                                </a:rPr>
                                <m:t>min</m:t>
                              </m:r>
                              <m:r>
                                <a:rPr lang="en-US" altLang="zh-CN" b="0" i="1" smtClean="0">
                                  <a:latin typeface="Cambria Math" panose="02040503050406030204" pitchFamily="18" charset="0"/>
                                </a:rPr>
                                <m:t> </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𝒒</m:t>
                                  </m:r>
                                </m:e>
                              </m:d>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𝒒</m:t>
                                  </m:r>
                                </m:e>
                                <m:sup>
                                  <m:r>
                                    <a:rPr lang="en-US" altLang="zh-CN" b="0" i="1" smtClean="0">
                                      <a:latin typeface="Cambria Math" panose="02040503050406030204" pitchFamily="18" charset="0"/>
                                    </a:rPr>
                                    <m:t>𝑇</m:t>
                                  </m:r>
                                </m:sup>
                              </m:sSup>
                              <m:r>
                                <a:rPr lang="en-US" altLang="zh-CN" b="1" i="1" smtClean="0">
                                  <a:latin typeface="Cambria Math" panose="02040503050406030204" pitchFamily="18" charset="0"/>
                                </a:rPr>
                                <m:t>𝑫</m:t>
                              </m:r>
                              <m:r>
                                <a:rPr lang="en-US" altLang="zh-CN" b="1" i="1" smtClean="0">
                                  <a:latin typeface="Cambria Math" panose="02040503050406030204" pitchFamily="18" charset="0"/>
                                </a:rPr>
                                <m:t> </m:t>
                              </m:r>
                              <m:r>
                                <a:rPr lang="en-US" altLang="zh-CN" b="1" i="1" smtClean="0">
                                  <a:latin typeface="Cambria Math" panose="02040503050406030204" pitchFamily="18" charset="0"/>
                                </a:rPr>
                                <m:t>𝒒</m:t>
                              </m:r>
                              <m:r>
                                <a:rPr lang="en-US" altLang="zh-CN" b="0" i="1" smtClean="0">
                                  <a:latin typeface="Cambria Math" panose="02040503050406030204" pitchFamily="18" charset="0"/>
                                </a:rPr>
                                <m:t>   ,</m:t>
                              </m:r>
                              <m:r>
                                <a:rPr lang="en-US" altLang="zh-CN" b="1" i="1" smtClean="0">
                                  <a:latin typeface="Cambria Math" panose="02040503050406030204" pitchFamily="18" charset="0"/>
                                </a:rPr>
                                <m:t>𝑫</m:t>
                              </m:r>
                              <m:r>
                                <a:rPr lang="en-US" altLang="zh-CN" b="0"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𝑰</m:t>
                                  </m:r>
                                </m:e>
                                <m:sub>
                                  <m:r>
                                    <a:rPr lang="en-US" altLang="zh-CN" b="0" i="1" smtClean="0">
                                      <a:latin typeface="Cambria Math" panose="02040503050406030204" pitchFamily="18" charset="0"/>
                                    </a:rPr>
                                    <m:t>24×24</m:t>
                                  </m:r>
                                </m:sub>
                              </m:sSub>
                            </m:e>
                            <m:e>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  </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𝑚𝑖𝑛</m:t>
                                  </m:r>
                                </m:sub>
                                <m:sup>
                                  <m:r>
                                    <a:rPr lang="en-US" altLang="zh-CN" b="0" i="1" smtClean="0">
                                      <a:latin typeface="Cambria Math" panose="02040503050406030204" pitchFamily="18" charset="0"/>
                                    </a:rPr>
                                    <m:t>𝑗</m:t>
                                  </m:r>
                                </m:sup>
                              </m:sSub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𝑞</m:t>
                                  </m:r>
                                </m:e>
                                <m:sup>
                                  <m:r>
                                    <a:rPr lang="en-US" altLang="zh-CN" b="0" i="1" smtClean="0">
                                      <a:latin typeface="Cambria Math" panose="02040503050406030204" pitchFamily="18" charset="0"/>
                                    </a:rPr>
                                    <m:t>𝑗</m:t>
                                  </m:r>
                                </m:sup>
                              </m:s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𝑞</m:t>
                                  </m:r>
                                </m:e>
                                <m:sub>
                                  <m:r>
                                    <a:rPr lang="en-US" altLang="zh-CN" i="1">
                                      <a:latin typeface="Cambria Math" panose="02040503050406030204" pitchFamily="18" charset="0"/>
                                    </a:rPr>
                                    <m:t>𝑚</m:t>
                                  </m:r>
                                  <m:r>
                                    <a:rPr lang="en-US" altLang="zh-CN" b="0" i="1" smtClean="0">
                                      <a:latin typeface="Cambria Math" panose="02040503050406030204" pitchFamily="18" charset="0"/>
                                    </a:rPr>
                                    <m:t>𝑎𝑥</m:t>
                                  </m:r>
                                </m:sub>
                                <m:sup>
                                  <m:r>
                                    <a:rPr lang="en-US" altLang="zh-CN" i="1">
                                      <a:latin typeface="Cambria Math" panose="02040503050406030204" pitchFamily="18" charset="0"/>
                                    </a:rPr>
                                    <m:t>𝑗</m:t>
                                  </m:r>
                                </m:sup>
                              </m:sSubSup>
                            </m:e>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𝜱</m:t>
                                  </m:r>
                                </m:e>
                                <m:sub>
                                  <m:r>
                                    <a:rPr lang="en-US" altLang="zh-CN" b="0" i="1" smtClean="0">
                                      <a:latin typeface="Cambria Math" panose="02040503050406030204" pitchFamily="18" charset="0"/>
                                    </a:rPr>
                                    <m:t>3×1</m:t>
                                  </m:r>
                                </m:sub>
                              </m:sSub>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𝒒</m:t>
                                  </m:r>
                                </m:e>
                              </m:d>
                              <m:r>
                                <a:rPr lang="en-US" altLang="zh-CN" b="0"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𝟎</m:t>
                                  </m:r>
                                </m:e>
                                <m:sub>
                                  <m:r>
                                    <a:rPr lang="en-US" altLang="zh-CN" b="1" i="1" smtClean="0">
                                      <a:latin typeface="Cambria Math" panose="02040503050406030204" pitchFamily="18" charset="0"/>
                                    </a:rPr>
                                    <m:t>𝟑</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e>
                          </m:eqArr>
                        </m:e>
                      </m:d>
                    </m:oMath>
                  </m:oMathPara>
                </a14:m>
                <a:endParaRPr lang="en-US" altLang="zh-CN" i="1" dirty="0">
                  <a:latin typeface="Cambria Math" panose="02040503050406030204" pitchFamily="18" charset="0"/>
                </a:endParaRPr>
              </a:p>
              <a:p>
                <a:r>
                  <a:rPr lang="zh-CN" altLang="en-US" i="1" dirty="0">
                    <a:latin typeface="Cambria Math" panose="02040503050406030204" pitchFamily="18" charset="0"/>
                  </a:rPr>
                  <a:t>带约束的优化</a:t>
                </a:r>
                <a:endParaRPr lang="en-US" altLang="zh-CN" i="1" dirty="0">
                  <a:latin typeface="Cambria Math" panose="02040503050406030204" pitchFamily="18" charset="0"/>
                </a:endParaRPr>
              </a:p>
              <a:p>
                <a:pPr lvl="1"/>
                <a:r>
                  <a:rPr lang="zh-CN" altLang="en-US" i="1" dirty="0">
                    <a:latin typeface="Cambria Math" panose="02040503050406030204" pitchFamily="18" charset="0"/>
                  </a:rPr>
                  <a:t>传统优化算法</a:t>
                </a:r>
                <a:endParaRPr lang="en-US" altLang="zh-CN" i="1" dirty="0">
                  <a:latin typeface="Cambria Math" panose="02040503050406030204" pitchFamily="18" charset="0"/>
                </a:endParaRPr>
              </a:p>
              <a:p>
                <a:pPr lvl="2"/>
                <a:r>
                  <a:rPr lang="zh-CN" altLang="en-US" i="1" dirty="0">
                    <a:latin typeface="Cambria Math" panose="02040503050406030204" pitchFamily="18" charset="0"/>
                  </a:rPr>
                  <a:t>投影梯度法</a:t>
                </a:r>
                <a:endParaRPr lang="en-US" altLang="zh-CN" i="1" dirty="0">
                  <a:latin typeface="Cambria Math" panose="02040503050406030204" pitchFamily="18" charset="0"/>
                </a:endParaRPr>
              </a:p>
              <a:p>
                <a:pPr lvl="2"/>
                <a:r>
                  <a:rPr lang="en-US" altLang="zh-CN" i="1" dirty="0">
                    <a:latin typeface="Cambria Math" panose="02040503050406030204" pitchFamily="18" charset="0"/>
                  </a:rPr>
                  <a:t>KKT</a:t>
                </a:r>
                <a:r>
                  <a:rPr lang="zh-CN" altLang="en-US" i="1" dirty="0">
                    <a:latin typeface="Cambria Math" panose="02040503050406030204" pitchFamily="18" charset="0"/>
                  </a:rPr>
                  <a:t>条件</a:t>
                </a:r>
                <a:endParaRPr lang="en-US" altLang="zh-CN" i="1" dirty="0">
                  <a:latin typeface="Cambria Math" panose="02040503050406030204" pitchFamily="18" charset="0"/>
                </a:endParaRPr>
              </a:p>
              <a:p>
                <a:pPr lvl="1"/>
                <a:r>
                  <a:rPr lang="zh-CN" altLang="en-US" i="1" dirty="0">
                    <a:latin typeface="Cambria Math" panose="02040503050406030204" pitchFamily="18" charset="0"/>
                  </a:rPr>
                  <a:t>智能优化算法（启发式群体智能）</a:t>
                </a:r>
                <a:endParaRPr lang="en-US" altLang="zh-CN" i="1" dirty="0">
                  <a:latin typeface="Cambria Math" panose="02040503050406030204" pitchFamily="18" charset="0"/>
                </a:endParaRPr>
              </a:p>
              <a:p>
                <a:pPr lvl="2"/>
                <a:r>
                  <a:rPr lang="zh-CN" altLang="en-US" i="1" dirty="0">
                    <a:latin typeface="Cambria Math" panose="02040503050406030204" pitchFamily="18" charset="0"/>
                  </a:rPr>
                  <a:t>粒子群算法</a:t>
                </a:r>
                <a:endParaRPr lang="en-US" altLang="zh-CN" i="1" dirty="0">
                  <a:latin typeface="Cambria Math" panose="02040503050406030204" pitchFamily="18" charset="0"/>
                </a:endParaRPr>
              </a:p>
              <a:p>
                <a:pPr lvl="2"/>
                <a:r>
                  <a:rPr lang="zh-CN" altLang="en-US" i="1" dirty="0">
                    <a:latin typeface="Cambria Math" panose="02040503050406030204" pitchFamily="18" charset="0"/>
                  </a:rPr>
                  <a:t>遗传算法</a:t>
                </a:r>
                <a:endParaRPr lang="en-US" altLang="zh-CN" i="1" dirty="0">
                  <a:latin typeface="Cambria Math" panose="02040503050406030204" pitchFamily="18" charset="0"/>
                </a:endParaRPr>
              </a:p>
              <a:p>
                <a:pPr lvl="2"/>
                <a:r>
                  <a:rPr lang="zh-CN" altLang="en-US" i="1" dirty="0">
                    <a:latin typeface="Cambria Math" panose="02040503050406030204" pitchFamily="18" charset="0"/>
                  </a:rPr>
                  <a:t>模拟退火</a:t>
                </a:r>
                <a:endParaRPr lang="en-US" altLang="zh-CN" i="1" dirty="0">
                  <a:latin typeface="Cambria Math" panose="02040503050406030204" pitchFamily="18" charset="0"/>
                </a:endParaRPr>
              </a:p>
              <a:p>
                <a:pPr lvl="2"/>
                <a:endParaRPr lang="en-US" altLang="zh-CN" i="1" dirty="0">
                  <a:latin typeface="Cambria Math" panose="02040503050406030204" pitchFamily="18" charset="0"/>
                </a:endParaRPr>
              </a:p>
              <a:p>
                <a:pPr lvl="1"/>
                <a:endParaRPr lang="en-US" altLang="zh-CN" i="1" dirty="0">
                  <a:latin typeface="Cambria Math" panose="02040503050406030204" pitchFamily="18" charset="0"/>
                </a:endParaRPr>
              </a:p>
              <a:p>
                <a:endParaRPr lang="en-US" altLang="zh-CN" dirty="0"/>
              </a:p>
              <a:p>
                <a:pPr marL="0" indent="0">
                  <a:buNone/>
                </a:pPr>
                <a:endParaRPr lang="zh-CN" altLang="en-US" dirty="0"/>
              </a:p>
            </p:txBody>
          </p:sp>
        </mc:Choice>
        <mc:Fallback xmlns="">
          <p:sp>
            <p:nvSpPr>
              <p:cNvPr id="24" name="内容占位符 23">
                <a:extLst>
                  <a:ext uri="{FF2B5EF4-FFF2-40B4-BE49-F238E27FC236}">
                    <a16:creationId xmlns:a16="http://schemas.microsoft.com/office/drawing/2014/main" id="{DD1CC97B-827D-430E-B8C4-D5CB49F6B127}"/>
                  </a:ext>
                </a:extLst>
              </p:cNvPr>
              <p:cNvSpPr>
                <a:spLocks noGrp="1" noRot="1" noChangeAspect="1" noMove="1" noResize="1" noEditPoints="1" noAdjustHandles="1" noChangeArrowheads="1" noChangeShapeType="1" noTextEdit="1"/>
              </p:cNvSpPr>
              <p:nvPr>
                <p:ph sz="quarter" idx="10"/>
              </p:nvPr>
            </p:nvSpPr>
            <p:spPr>
              <a:blipFill>
                <a:blip r:embed="rId2"/>
                <a:stretch>
                  <a:fillRect/>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B2D3D25A-DE6F-400C-AD3F-9099BF6E7B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0331" y="3013881"/>
            <a:ext cx="4479669" cy="2757796"/>
          </a:xfrm>
          <a:prstGeom prst="rect">
            <a:avLst/>
          </a:prstGeom>
        </p:spPr>
      </p:pic>
    </p:spTree>
    <p:extLst>
      <p:ext uri="{BB962C8B-B14F-4D97-AF65-F5344CB8AC3E}">
        <p14:creationId xmlns:p14="http://schemas.microsoft.com/office/powerpoint/2010/main" val="608278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zh-CN" altLang="en-US" dirty="0"/>
              <a:t>粒子群算法（</a:t>
            </a:r>
            <a:r>
              <a:rPr lang="en-US" altLang="zh-CN" dirty="0"/>
              <a:t>PSO</a:t>
            </a:r>
            <a:r>
              <a:rPr lang="zh-CN" altLang="en-US" dirty="0"/>
              <a:t>）</a:t>
            </a:r>
          </a:p>
        </p:txBody>
      </p:sp>
      <p:sp>
        <p:nvSpPr>
          <p:cNvPr id="24" name="内容占位符 23">
            <a:extLst>
              <a:ext uri="{FF2B5EF4-FFF2-40B4-BE49-F238E27FC236}">
                <a16:creationId xmlns:a16="http://schemas.microsoft.com/office/drawing/2014/main" id="{DD1CC97B-827D-430E-B8C4-D5CB49F6B127}"/>
              </a:ext>
            </a:extLst>
          </p:cNvPr>
          <p:cNvSpPr>
            <a:spLocks noGrp="1"/>
          </p:cNvSpPr>
          <p:nvPr>
            <p:ph sz="quarter" idx="10"/>
          </p:nvPr>
        </p:nvSpPr>
        <p:spPr/>
        <p:txBody>
          <a:bodyPr>
            <a:normAutofit lnSpcReduction="10000"/>
          </a:bodyPr>
          <a:lstStyle/>
          <a:p>
            <a:r>
              <a:rPr lang="zh-CN" altLang="en-US" b="1" dirty="0">
                <a:latin typeface="Cambria Math" panose="02040503050406030204" pitchFamily="18" charset="0"/>
              </a:rPr>
              <a:t>简介</a:t>
            </a:r>
            <a:endParaRPr lang="en-US" altLang="zh-CN" sz="1905" b="1" dirty="0">
              <a:latin typeface="Cambria Math" panose="02040503050406030204" pitchFamily="18" charset="0"/>
            </a:endParaRPr>
          </a:p>
          <a:p>
            <a:pPr lvl="1"/>
            <a:r>
              <a:rPr lang="zh-CN" altLang="en-US" sz="1905" i="1" dirty="0">
                <a:latin typeface="Cambria Math" panose="02040503050406030204" pitchFamily="18" charset="0"/>
              </a:rPr>
              <a:t>粒子群优化算法</a:t>
            </a:r>
            <a:r>
              <a:rPr lang="en-US" altLang="zh-CN" sz="1905" i="1" dirty="0">
                <a:latin typeface="Cambria Math" panose="02040503050406030204" pitchFamily="18" charset="0"/>
              </a:rPr>
              <a:t>(PSO)</a:t>
            </a:r>
            <a:r>
              <a:rPr lang="zh-CN" altLang="en-US" sz="1905" i="1" dirty="0">
                <a:latin typeface="Cambria Math" panose="02040503050406030204" pitchFamily="18" charset="0"/>
              </a:rPr>
              <a:t>是一种进化计算技术</a:t>
            </a:r>
            <a:r>
              <a:rPr lang="en-US" altLang="zh-CN" sz="1905" i="1" dirty="0">
                <a:latin typeface="Cambria Math" panose="02040503050406030204" pitchFamily="18" charset="0"/>
              </a:rPr>
              <a:t>(evolutionary computation)</a:t>
            </a:r>
            <a:r>
              <a:rPr lang="zh-CN" altLang="en-US" sz="1905" i="1" dirty="0">
                <a:latin typeface="Cambria Math" panose="02040503050406030204" pitchFamily="18" charset="0"/>
              </a:rPr>
              <a:t>，</a:t>
            </a:r>
            <a:r>
              <a:rPr lang="en-US" altLang="zh-CN" sz="1905" i="1" dirty="0">
                <a:latin typeface="Cambria Math" panose="02040503050406030204" pitchFamily="18" charset="0"/>
              </a:rPr>
              <a:t>1995 </a:t>
            </a:r>
            <a:r>
              <a:rPr lang="zh-CN" altLang="en-US" sz="1905" i="1" dirty="0">
                <a:latin typeface="Cambria Math" panose="02040503050406030204" pitchFamily="18" charset="0"/>
              </a:rPr>
              <a:t>年由</a:t>
            </a:r>
            <a:r>
              <a:rPr lang="en-US" altLang="zh-CN" sz="1905" i="1" dirty="0">
                <a:latin typeface="Cambria Math" panose="02040503050406030204" pitchFamily="18" charset="0"/>
              </a:rPr>
              <a:t>Eberhart </a:t>
            </a:r>
            <a:r>
              <a:rPr lang="zh-CN" altLang="en-US" sz="1905" i="1" dirty="0">
                <a:latin typeface="Cambria Math" panose="02040503050406030204" pitchFamily="18" charset="0"/>
              </a:rPr>
              <a:t>博士和</a:t>
            </a:r>
            <a:r>
              <a:rPr lang="en-US" altLang="zh-CN" sz="1905" i="1" dirty="0" err="1">
                <a:latin typeface="Cambria Math" panose="02040503050406030204" pitchFamily="18" charset="0"/>
              </a:rPr>
              <a:t>kennedy</a:t>
            </a:r>
            <a:r>
              <a:rPr lang="en-US" altLang="zh-CN" sz="1905" i="1" dirty="0">
                <a:latin typeface="Cambria Math" panose="02040503050406030204" pitchFamily="18" charset="0"/>
              </a:rPr>
              <a:t> </a:t>
            </a:r>
            <a:r>
              <a:rPr lang="zh-CN" altLang="en-US" sz="1905" i="1" dirty="0">
                <a:latin typeface="Cambria Math" panose="02040503050406030204" pitchFamily="18" charset="0"/>
              </a:rPr>
              <a:t>博士提出，源于对鸟群捕食的行为研究 。该算法最初是受到飞鸟集群活动的规律性启发，进而利用群体智能建立的一个简化模型。粒子群算法在对动物集群活动行为观察基础上，利用群体中的个体对信息的共享使整个群体的运动在问题求解空间中产生从无序到有序的演化过程，从而获得最优解。</a:t>
            </a:r>
            <a:endParaRPr lang="en-US" altLang="zh-CN" sz="1905" i="1" dirty="0">
              <a:latin typeface="Cambria Math" panose="02040503050406030204" pitchFamily="18" charset="0"/>
            </a:endParaRPr>
          </a:p>
          <a:p>
            <a:r>
              <a:rPr lang="zh-CN" altLang="en-US" b="1" dirty="0">
                <a:solidFill>
                  <a:schemeClr val="bg1">
                    <a:lumMod val="85000"/>
                  </a:schemeClr>
                </a:solidFill>
                <a:latin typeface="Cambria Math" panose="02040503050406030204" pitchFamily="18" charset="0"/>
              </a:rPr>
              <a:t>每个粒子的信息</a:t>
            </a:r>
            <a:endParaRPr lang="en-US" altLang="zh-CN" b="1" dirty="0">
              <a:solidFill>
                <a:schemeClr val="bg1">
                  <a:lumMod val="85000"/>
                </a:schemeClr>
              </a:solidFill>
              <a:latin typeface="Cambria Math" panose="02040503050406030204" pitchFamily="18" charset="0"/>
            </a:endParaRPr>
          </a:p>
          <a:p>
            <a:pPr lvl="1"/>
            <a:r>
              <a:rPr lang="zh-CN" altLang="en-US" sz="1905" i="1" dirty="0">
                <a:solidFill>
                  <a:schemeClr val="bg1">
                    <a:lumMod val="85000"/>
                  </a:schemeClr>
                </a:solidFill>
                <a:latin typeface="Cambria Math" panose="02040503050406030204" pitchFamily="18" charset="0"/>
              </a:rPr>
              <a:t>粒子</a:t>
            </a:r>
            <a:r>
              <a:rPr lang="en-US" altLang="zh-CN" sz="1905" i="1" dirty="0" err="1">
                <a:solidFill>
                  <a:schemeClr val="bg1">
                    <a:lumMod val="85000"/>
                  </a:schemeClr>
                </a:solidFill>
                <a:latin typeface="Cambria Math" panose="02040503050406030204" pitchFamily="18" charset="0"/>
              </a:rPr>
              <a:t>i</a:t>
            </a:r>
            <a:r>
              <a:rPr lang="zh-CN" altLang="en-US" sz="1905" i="1" dirty="0">
                <a:solidFill>
                  <a:schemeClr val="bg1">
                    <a:lumMod val="85000"/>
                  </a:schemeClr>
                </a:solidFill>
                <a:latin typeface="Cambria Math" panose="02040503050406030204" pitchFamily="18" charset="0"/>
              </a:rPr>
              <a:t>在</a:t>
            </a:r>
            <a:r>
              <a:rPr lang="en-US" altLang="zh-CN" sz="1905" i="1" dirty="0">
                <a:solidFill>
                  <a:schemeClr val="bg1">
                    <a:lumMod val="85000"/>
                  </a:schemeClr>
                </a:solidFill>
                <a:latin typeface="Cambria Math" panose="02040503050406030204" pitchFamily="18" charset="0"/>
              </a:rPr>
              <a:t>N</a:t>
            </a:r>
            <a:r>
              <a:rPr lang="zh-CN" altLang="en-US" sz="1905" i="1" dirty="0">
                <a:solidFill>
                  <a:schemeClr val="bg1">
                    <a:lumMod val="85000"/>
                  </a:schemeClr>
                </a:solidFill>
                <a:latin typeface="Cambria Math" panose="02040503050406030204" pitchFamily="18" charset="0"/>
              </a:rPr>
              <a:t>维空间的位置表示为矢量</a:t>
            </a:r>
            <a:r>
              <a:rPr lang="en-US" altLang="zh-CN" sz="1905" i="1" dirty="0">
                <a:solidFill>
                  <a:schemeClr val="bg1">
                    <a:lumMod val="85000"/>
                  </a:schemeClr>
                </a:solidFill>
                <a:latin typeface="Cambria Math" panose="02040503050406030204" pitchFamily="18" charset="0"/>
              </a:rPr>
              <a:t>Xi</a:t>
            </a:r>
            <a:r>
              <a:rPr lang="zh-CN" altLang="en-US" sz="1905" i="1" dirty="0">
                <a:solidFill>
                  <a:schemeClr val="bg1">
                    <a:lumMod val="85000"/>
                  </a:schemeClr>
                </a:solidFill>
                <a:latin typeface="Cambria Math" panose="02040503050406030204" pitchFamily="18" charset="0"/>
              </a:rPr>
              <a:t>＝</a:t>
            </a:r>
            <a:r>
              <a:rPr lang="en-US" altLang="zh-CN" sz="1905" i="1" dirty="0">
                <a:solidFill>
                  <a:schemeClr val="bg1">
                    <a:lumMod val="85000"/>
                  </a:schemeClr>
                </a:solidFill>
                <a:latin typeface="Cambria Math" panose="02040503050406030204" pitchFamily="18" charset="0"/>
              </a:rPr>
              <a:t>(x1</a:t>
            </a:r>
            <a:r>
              <a:rPr lang="zh-CN" altLang="en-US" sz="1905" i="1" dirty="0">
                <a:solidFill>
                  <a:schemeClr val="bg1">
                    <a:lumMod val="85000"/>
                  </a:schemeClr>
                </a:solidFill>
                <a:latin typeface="Cambria Math" panose="02040503050406030204" pitchFamily="18" charset="0"/>
              </a:rPr>
              <a:t>，</a:t>
            </a:r>
            <a:r>
              <a:rPr lang="en-US" altLang="zh-CN" sz="1905" i="1" dirty="0">
                <a:solidFill>
                  <a:schemeClr val="bg1">
                    <a:lumMod val="85000"/>
                  </a:schemeClr>
                </a:solidFill>
                <a:latin typeface="Cambria Math" panose="02040503050406030204" pitchFamily="18" charset="0"/>
              </a:rPr>
              <a:t>x2</a:t>
            </a:r>
            <a:r>
              <a:rPr lang="zh-CN" altLang="en-US" sz="1905" i="1" dirty="0">
                <a:solidFill>
                  <a:schemeClr val="bg1">
                    <a:lumMod val="85000"/>
                  </a:schemeClr>
                </a:solidFill>
                <a:latin typeface="Cambria Math" panose="02040503050406030204" pitchFamily="18" charset="0"/>
              </a:rPr>
              <a:t>，</a:t>
            </a:r>
            <a:r>
              <a:rPr lang="en-US" altLang="zh-CN" sz="1905" i="1" dirty="0">
                <a:solidFill>
                  <a:schemeClr val="bg1">
                    <a:lumMod val="85000"/>
                  </a:schemeClr>
                </a:solidFill>
                <a:latin typeface="Cambria Math" panose="02040503050406030204" pitchFamily="18" charset="0"/>
              </a:rPr>
              <a:t>…</a:t>
            </a:r>
            <a:r>
              <a:rPr lang="zh-CN" altLang="en-US" sz="1905" i="1" dirty="0">
                <a:solidFill>
                  <a:schemeClr val="bg1">
                    <a:lumMod val="85000"/>
                  </a:schemeClr>
                </a:solidFill>
                <a:latin typeface="Cambria Math" panose="02040503050406030204" pitchFamily="18" charset="0"/>
              </a:rPr>
              <a:t>，</a:t>
            </a:r>
            <a:r>
              <a:rPr lang="en-US" altLang="zh-CN" sz="1905" i="1" dirty="0" err="1">
                <a:solidFill>
                  <a:schemeClr val="bg1">
                    <a:lumMod val="85000"/>
                  </a:schemeClr>
                </a:solidFill>
                <a:latin typeface="Cambria Math" panose="02040503050406030204" pitchFamily="18" charset="0"/>
              </a:rPr>
              <a:t>xN</a:t>
            </a:r>
            <a:r>
              <a:rPr lang="en-US" altLang="zh-CN" sz="1905" i="1" dirty="0">
                <a:solidFill>
                  <a:schemeClr val="bg1">
                    <a:lumMod val="85000"/>
                  </a:schemeClr>
                </a:solidFill>
                <a:latin typeface="Cambria Math" panose="02040503050406030204" pitchFamily="18" charset="0"/>
              </a:rPr>
              <a:t>)</a:t>
            </a:r>
          </a:p>
          <a:p>
            <a:pPr lvl="1"/>
            <a:r>
              <a:rPr lang="zh-CN" altLang="en-US" sz="1905" i="1" dirty="0">
                <a:solidFill>
                  <a:schemeClr val="bg1">
                    <a:lumMod val="85000"/>
                  </a:schemeClr>
                </a:solidFill>
                <a:latin typeface="Cambria Math" panose="02040503050406030204" pitchFamily="18" charset="0"/>
              </a:rPr>
              <a:t>飞行速度</a:t>
            </a:r>
            <a:r>
              <a:rPr lang="en-US" altLang="zh-CN" sz="1905" i="1" dirty="0">
                <a:solidFill>
                  <a:schemeClr val="bg1">
                    <a:lumMod val="85000"/>
                  </a:schemeClr>
                </a:solidFill>
                <a:latin typeface="Cambria Math" panose="02040503050406030204" pitchFamily="18" charset="0"/>
              </a:rPr>
              <a:t>Vi</a:t>
            </a:r>
            <a:r>
              <a:rPr lang="zh-CN" altLang="en-US" sz="1905" i="1" dirty="0">
                <a:solidFill>
                  <a:schemeClr val="bg1">
                    <a:lumMod val="85000"/>
                  </a:schemeClr>
                </a:solidFill>
                <a:latin typeface="Cambria Math" panose="02040503050406030204" pitchFamily="18" charset="0"/>
              </a:rPr>
              <a:t>＝</a:t>
            </a:r>
            <a:r>
              <a:rPr lang="en-US" altLang="zh-CN" sz="1905" i="1" dirty="0">
                <a:solidFill>
                  <a:schemeClr val="bg1">
                    <a:lumMod val="85000"/>
                  </a:schemeClr>
                </a:solidFill>
                <a:latin typeface="Cambria Math" panose="02040503050406030204" pitchFamily="18" charset="0"/>
              </a:rPr>
              <a:t>(v1</a:t>
            </a:r>
            <a:r>
              <a:rPr lang="zh-CN" altLang="en-US" sz="1905" i="1" dirty="0">
                <a:solidFill>
                  <a:schemeClr val="bg1">
                    <a:lumMod val="85000"/>
                  </a:schemeClr>
                </a:solidFill>
                <a:latin typeface="Cambria Math" panose="02040503050406030204" pitchFamily="18" charset="0"/>
              </a:rPr>
              <a:t>，</a:t>
            </a:r>
            <a:r>
              <a:rPr lang="en-US" altLang="zh-CN" sz="1905" i="1" dirty="0">
                <a:solidFill>
                  <a:schemeClr val="bg1">
                    <a:lumMod val="85000"/>
                  </a:schemeClr>
                </a:solidFill>
                <a:latin typeface="Cambria Math" panose="02040503050406030204" pitchFamily="18" charset="0"/>
              </a:rPr>
              <a:t>v2</a:t>
            </a:r>
            <a:r>
              <a:rPr lang="zh-CN" altLang="en-US" sz="1905" i="1" dirty="0">
                <a:solidFill>
                  <a:schemeClr val="bg1">
                    <a:lumMod val="85000"/>
                  </a:schemeClr>
                </a:solidFill>
                <a:latin typeface="Cambria Math" panose="02040503050406030204" pitchFamily="18" charset="0"/>
              </a:rPr>
              <a:t>，</a:t>
            </a:r>
            <a:r>
              <a:rPr lang="en-US" altLang="zh-CN" sz="1905" i="1" dirty="0">
                <a:solidFill>
                  <a:schemeClr val="bg1">
                    <a:lumMod val="85000"/>
                  </a:schemeClr>
                </a:solidFill>
                <a:latin typeface="Cambria Math" panose="02040503050406030204" pitchFamily="18" charset="0"/>
              </a:rPr>
              <a:t>…</a:t>
            </a:r>
            <a:r>
              <a:rPr lang="zh-CN" altLang="en-US" sz="1905" i="1" dirty="0">
                <a:solidFill>
                  <a:schemeClr val="bg1">
                    <a:lumMod val="85000"/>
                  </a:schemeClr>
                </a:solidFill>
                <a:latin typeface="Cambria Math" panose="02040503050406030204" pitchFamily="18" charset="0"/>
              </a:rPr>
              <a:t>，</a:t>
            </a:r>
            <a:r>
              <a:rPr lang="en-US" altLang="zh-CN" sz="1905" i="1" dirty="0" err="1">
                <a:solidFill>
                  <a:schemeClr val="bg1">
                    <a:lumMod val="85000"/>
                  </a:schemeClr>
                </a:solidFill>
                <a:latin typeface="Cambria Math" panose="02040503050406030204" pitchFamily="18" charset="0"/>
              </a:rPr>
              <a:t>vN</a:t>
            </a:r>
            <a:r>
              <a:rPr lang="en-US" altLang="zh-CN" sz="1905" i="1" dirty="0">
                <a:solidFill>
                  <a:schemeClr val="bg1">
                    <a:lumMod val="85000"/>
                  </a:schemeClr>
                </a:solidFill>
                <a:latin typeface="Cambria Math" panose="02040503050406030204" pitchFamily="18" charset="0"/>
              </a:rPr>
              <a:t>)</a:t>
            </a:r>
          </a:p>
          <a:p>
            <a:pPr lvl="1"/>
            <a:r>
              <a:rPr lang="zh-CN" altLang="en-US" sz="1905" i="1" dirty="0">
                <a:solidFill>
                  <a:schemeClr val="bg1">
                    <a:lumMod val="85000"/>
                  </a:schemeClr>
                </a:solidFill>
                <a:latin typeface="Cambria Math" panose="02040503050406030204" pitchFamily="18" charset="0"/>
              </a:rPr>
              <a:t>由目标函数决定的适应值</a:t>
            </a:r>
            <a:r>
              <a:rPr lang="en-US" altLang="zh-CN" sz="1905" i="1" dirty="0">
                <a:solidFill>
                  <a:schemeClr val="bg1">
                    <a:lumMod val="85000"/>
                  </a:schemeClr>
                </a:solidFill>
                <a:latin typeface="Cambria Math" panose="02040503050406030204" pitchFamily="18" charset="0"/>
              </a:rPr>
              <a:t>(fitness value)</a:t>
            </a:r>
          </a:p>
          <a:p>
            <a:pPr lvl="1"/>
            <a:r>
              <a:rPr lang="zh-CN" altLang="en-US" sz="1905" b="1" i="1" dirty="0">
                <a:solidFill>
                  <a:schemeClr val="bg1">
                    <a:lumMod val="85000"/>
                  </a:schemeClr>
                </a:solidFill>
                <a:latin typeface="Cambria Math" panose="02040503050406030204" pitchFamily="18" charset="0"/>
              </a:rPr>
              <a:t>自己到目前为止发现的最好位置</a:t>
            </a:r>
            <a:r>
              <a:rPr lang="en-US" altLang="zh-CN" sz="1905" b="1" i="1" dirty="0">
                <a:solidFill>
                  <a:schemeClr val="bg1">
                    <a:lumMod val="85000"/>
                  </a:schemeClr>
                </a:solidFill>
                <a:latin typeface="Cambria Math" panose="02040503050406030204" pitchFamily="18" charset="0"/>
              </a:rPr>
              <a:t>(</a:t>
            </a:r>
            <a:r>
              <a:rPr lang="en-US" altLang="zh-CN" sz="1905" b="1" i="1" dirty="0" err="1">
                <a:solidFill>
                  <a:schemeClr val="bg1">
                    <a:lumMod val="85000"/>
                  </a:schemeClr>
                </a:solidFill>
                <a:latin typeface="Cambria Math" panose="02040503050406030204" pitchFamily="18" charset="0"/>
              </a:rPr>
              <a:t>pbest</a:t>
            </a:r>
            <a:r>
              <a:rPr lang="en-US" altLang="zh-CN" sz="1905" b="1" i="1" dirty="0">
                <a:solidFill>
                  <a:schemeClr val="bg1">
                    <a:lumMod val="85000"/>
                  </a:schemeClr>
                </a:solidFill>
                <a:latin typeface="Cambria Math" panose="02040503050406030204" pitchFamily="18" charset="0"/>
              </a:rPr>
              <a:t>)</a:t>
            </a:r>
            <a:r>
              <a:rPr lang="zh-CN" altLang="en-US" sz="1905" i="1" dirty="0">
                <a:solidFill>
                  <a:schemeClr val="bg1">
                    <a:lumMod val="85000"/>
                  </a:schemeClr>
                </a:solidFill>
                <a:latin typeface="Cambria Math" panose="02040503050406030204" pitchFamily="18" charset="0"/>
              </a:rPr>
              <a:t> </a:t>
            </a:r>
            <a:endParaRPr lang="en-US" altLang="zh-CN" sz="1905" i="1" dirty="0">
              <a:solidFill>
                <a:schemeClr val="bg1">
                  <a:lumMod val="85000"/>
                </a:schemeClr>
              </a:solidFill>
              <a:latin typeface="Cambria Math" panose="02040503050406030204" pitchFamily="18" charset="0"/>
            </a:endParaRPr>
          </a:p>
          <a:p>
            <a:pPr lvl="1"/>
            <a:r>
              <a:rPr lang="zh-CN" altLang="en-US" sz="1905" i="1" dirty="0">
                <a:solidFill>
                  <a:schemeClr val="bg1">
                    <a:lumMod val="85000"/>
                  </a:schemeClr>
                </a:solidFill>
                <a:latin typeface="Cambria Math" panose="02040503050406030204" pitchFamily="18" charset="0"/>
              </a:rPr>
              <a:t>到目前为止</a:t>
            </a:r>
            <a:r>
              <a:rPr lang="zh-CN" altLang="en-US" sz="1905" b="1" i="1" dirty="0">
                <a:solidFill>
                  <a:schemeClr val="bg1">
                    <a:lumMod val="85000"/>
                  </a:schemeClr>
                </a:solidFill>
                <a:latin typeface="Cambria Math" panose="02040503050406030204" pitchFamily="18" charset="0"/>
              </a:rPr>
              <a:t>整个群体中所有粒子发现的最好位置</a:t>
            </a:r>
            <a:r>
              <a:rPr lang="en-US" altLang="zh-CN" sz="1905" b="1" i="1" dirty="0">
                <a:solidFill>
                  <a:schemeClr val="bg1">
                    <a:lumMod val="85000"/>
                  </a:schemeClr>
                </a:solidFill>
                <a:latin typeface="Cambria Math" panose="02040503050406030204" pitchFamily="18" charset="0"/>
              </a:rPr>
              <a:t>(</a:t>
            </a:r>
            <a:r>
              <a:rPr lang="en-US" altLang="zh-CN" sz="1905" b="1" i="1" dirty="0" err="1">
                <a:solidFill>
                  <a:schemeClr val="bg1">
                    <a:lumMod val="85000"/>
                  </a:schemeClr>
                </a:solidFill>
                <a:latin typeface="Cambria Math" panose="02040503050406030204" pitchFamily="18" charset="0"/>
              </a:rPr>
              <a:t>gbest</a:t>
            </a:r>
            <a:r>
              <a:rPr lang="en-US" altLang="zh-CN" sz="1905" b="1" i="1" dirty="0">
                <a:solidFill>
                  <a:schemeClr val="bg1">
                    <a:lumMod val="85000"/>
                  </a:schemeClr>
                </a:solidFill>
                <a:latin typeface="Cambria Math" panose="02040503050406030204" pitchFamily="18" charset="0"/>
              </a:rPr>
              <a:t>)(</a:t>
            </a:r>
            <a:r>
              <a:rPr lang="en-US" altLang="zh-CN" sz="1905" i="1" dirty="0" err="1">
                <a:solidFill>
                  <a:schemeClr val="bg1">
                    <a:lumMod val="85000"/>
                  </a:schemeClr>
                </a:solidFill>
                <a:latin typeface="Cambria Math" panose="02040503050406030204" pitchFamily="18" charset="0"/>
              </a:rPr>
              <a:t>gbest</a:t>
            </a:r>
            <a:r>
              <a:rPr lang="zh-CN" altLang="en-US" sz="1905" i="1" dirty="0">
                <a:solidFill>
                  <a:schemeClr val="bg1">
                    <a:lumMod val="85000"/>
                  </a:schemeClr>
                </a:solidFill>
                <a:latin typeface="Cambria Math" panose="02040503050406030204" pitchFamily="18" charset="0"/>
              </a:rPr>
              <a:t>是</a:t>
            </a:r>
            <a:r>
              <a:rPr lang="en-US" altLang="zh-CN" sz="1905" i="1" dirty="0" err="1">
                <a:solidFill>
                  <a:schemeClr val="bg1">
                    <a:lumMod val="85000"/>
                  </a:schemeClr>
                </a:solidFill>
                <a:latin typeface="Cambria Math" panose="02040503050406030204" pitchFamily="18" charset="0"/>
              </a:rPr>
              <a:t>pbest</a:t>
            </a:r>
            <a:r>
              <a:rPr lang="zh-CN" altLang="en-US" sz="1905" i="1" dirty="0">
                <a:solidFill>
                  <a:schemeClr val="bg1">
                    <a:lumMod val="85000"/>
                  </a:schemeClr>
                </a:solidFill>
                <a:latin typeface="Cambria Math" panose="02040503050406030204" pitchFamily="18" charset="0"/>
              </a:rPr>
              <a:t>中的最好值</a:t>
            </a:r>
            <a:r>
              <a:rPr lang="en-US" altLang="zh-CN" sz="1905" i="1" dirty="0">
                <a:solidFill>
                  <a:schemeClr val="bg1">
                    <a:lumMod val="85000"/>
                  </a:schemeClr>
                </a:solidFill>
                <a:latin typeface="Cambria Math" panose="02040503050406030204" pitchFamily="18" charset="0"/>
              </a:rPr>
              <a:t>)</a:t>
            </a:r>
            <a:r>
              <a:rPr lang="zh-CN" altLang="en-US" sz="1905" i="1" dirty="0">
                <a:solidFill>
                  <a:schemeClr val="bg1">
                    <a:lumMod val="85000"/>
                  </a:schemeClr>
                </a:solidFill>
                <a:latin typeface="Cambria Math" panose="02040503050406030204" pitchFamily="18" charset="0"/>
              </a:rPr>
              <a:t>。</a:t>
            </a:r>
            <a:endParaRPr lang="en-US" altLang="zh-CN" sz="1905" i="1" dirty="0">
              <a:solidFill>
                <a:schemeClr val="bg1">
                  <a:lumMod val="85000"/>
                </a:schemeClr>
              </a:solidFill>
              <a:latin typeface="Cambria Math" panose="02040503050406030204" pitchFamily="18" charset="0"/>
            </a:endParaRPr>
          </a:p>
          <a:p>
            <a:pPr lvl="1"/>
            <a:endParaRPr lang="en-US" altLang="zh-CN" i="1" dirty="0">
              <a:latin typeface="Cambria Math" panose="02040503050406030204" pitchFamily="18" charset="0"/>
            </a:endParaRPr>
          </a:p>
          <a:p>
            <a:endParaRPr lang="en-US" altLang="zh-CN" dirty="0"/>
          </a:p>
          <a:p>
            <a:pPr marL="0" indent="0">
              <a:buNone/>
            </a:pPr>
            <a:endParaRPr lang="zh-CN" altLang="en-US" dirty="0"/>
          </a:p>
        </p:txBody>
      </p:sp>
    </p:spTree>
    <p:extLst>
      <p:ext uri="{BB962C8B-B14F-4D97-AF65-F5344CB8AC3E}">
        <p14:creationId xmlns:p14="http://schemas.microsoft.com/office/powerpoint/2010/main" val="2958170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zh-CN" altLang="en-US" dirty="0"/>
              <a:t>粒子群算法（</a:t>
            </a:r>
            <a:r>
              <a:rPr lang="en-US" altLang="zh-CN" dirty="0"/>
              <a:t>PSO</a:t>
            </a:r>
            <a:r>
              <a:rPr lang="zh-CN" altLang="en-US" dirty="0"/>
              <a:t>）</a:t>
            </a:r>
          </a:p>
        </p:txBody>
      </p:sp>
      <mc:AlternateContent xmlns:mc="http://schemas.openxmlformats.org/markup-compatibility/2006" xmlns:a14="http://schemas.microsoft.com/office/drawing/2010/main">
        <mc:Choice Requires="a14">
          <p:sp>
            <p:nvSpPr>
              <p:cNvPr id="24" name="内容占位符 23">
                <a:extLst>
                  <a:ext uri="{FF2B5EF4-FFF2-40B4-BE49-F238E27FC236}">
                    <a16:creationId xmlns:a16="http://schemas.microsoft.com/office/drawing/2014/main" id="{DD1CC97B-827D-430E-B8C4-D5CB49F6B127}"/>
                  </a:ext>
                </a:extLst>
              </p:cNvPr>
              <p:cNvSpPr>
                <a:spLocks noGrp="1"/>
              </p:cNvSpPr>
              <p:nvPr>
                <p:ph sz="quarter" idx="10"/>
              </p:nvPr>
            </p:nvSpPr>
            <p:spPr/>
            <p:txBody>
              <a:bodyPr>
                <a:normAutofit/>
              </a:bodyPr>
              <a:lstStyle/>
              <a:p>
                <a:r>
                  <a:rPr lang="zh-CN" altLang="en-US" b="1" dirty="0">
                    <a:latin typeface="Cambria Math" panose="02040503050406030204" pitchFamily="18" charset="0"/>
                  </a:rPr>
                  <a:t>每个粒子的信息</a:t>
                </a:r>
                <a:endParaRPr lang="en-US" altLang="zh-CN" b="1" dirty="0">
                  <a:latin typeface="Cambria Math" panose="02040503050406030204" pitchFamily="18" charset="0"/>
                </a:endParaRPr>
              </a:p>
              <a:p>
                <a:pPr lvl="1"/>
                <a:r>
                  <a:rPr lang="zh-CN" altLang="en-US" sz="1905" i="1" dirty="0">
                    <a:latin typeface="Cambria Math" panose="02040503050406030204" pitchFamily="18" charset="0"/>
                  </a:rPr>
                  <a:t>粒子</a:t>
                </a:r>
                <a:r>
                  <a:rPr lang="en-US" altLang="zh-CN" sz="1905" i="1" dirty="0" err="1">
                    <a:latin typeface="Cambria Math" panose="02040503050406030204" pitchFamily="18" charset="0"/>
                  </a:rPr>
                  <a:t>i</a:t>
                </a:r>
                <a:r>
                  <a:rPr lang="zh-CN" altLang="en-US" sz="1905" i="1" dirty="0">
                    <a:latin typeface="Cambria Math" panose="02040503050406030204" pitchFamily="18" charset="0"/>
                  </a:rPr>
                  <a:t>在</a:t>
                </a:r>
                <a:r>
                  <a:rPr lang="en-US" altLang="zh-CN" sz="1905" i="1" dirty="0">
                    <a:latin typeface="Cambria Math" panose="02040503050406030204" pitchFamily="18" charset="0"/>
                  </a:rPr>
                  <a:t>N</a:t>
                </a:r>
                <a:r>
                  <a:rPr lang="zh-CN" altLang="en-US" sz="1905" i="1" dirty="0">
                    <a:latin typeface="Cambria Math" panose="02040503050406030204" pitchFamily="18" charset="0"/>
                  </a:rPr>
                  <a:t>维空间的位置表示为矢量</a:t>
                </a:r>
                <a:r>
                  <a:rPr lang="en-US" altLang="zh-CN" sz="1905" i="1" dirty="0">
                    <a:latin typeface="Cambria Math" panose="02040503050406030204" pitchFamily="18" charset="0"/>
                  </a:rPr>
                  <a:t>Xi</a:t>
                </a:r>
                <a:r>
                  <a:rPr lang="zh-CN" altLang="en-US" sz="1905" i="1" dirty="0">
                    <a:latin typeface="Cambria Math" panose="02040503050406030204" pitchFamily="18" charset="0"/>
                  </a:rPr>
                  <a:t>＝</a:t>
                </a:r>
                <a:r>
                  <a:rPr lang="en-US" altLang="zh-CN" sz="1905" i="1" dirty="0">
                    <a:latin typeface="Cambria Math" panose="02040503050406030204" pitchFamily="18" charset="0"/>
                  </a:rPr>
                  <a:t>(x1</a:t>
                </a:r>
                <a:r>
                  <a:rPr lang="zh-CN" altLang="en-US" sz="1905" i="1" dirty="0">
                    <a:latin typeface="Cambria Math" panose="02040503050406030204" pitchFamily="18" charset="0"/>
                  </a:rPr>
                  <a:t>，</a:t>
                </a:r>
                <a:r>
                  <a:rPr lang="en-US" altLang="zh-CN" sz="1905" i="1" dirty="0">
                    <a:latin typeface="Cambria Math" panose="02040503050406030204" pitchFamily="18" charset="0"/>
                  </a:rPr>
                  <a:t>x2</a:t>
                </a:r>
                <a:r>
                  <a:rPr lang="zh-CN" altLang="en-US" sz="1905" i="1" dirty="0">
                    <a:latin typeface="Cambria Math" panose="02040503050406030204" pitchFamily="18" charset="0"/>
                  </a:rPr>
                  <a:t>，</a:t>
                </a:r>
                <a:r>
                  <a:rPr lang="en-US" altLang="zh-CN" sz="1905" i="1" dirty="0">
                    <a:latin typeface="Cambria Math" panose="02040503050406030204" pitchFamily="18" charset="0"/>
                  </a:rPr>
                  <a:t>…</a:t>
                </a:r>
                <a:r>
                  <a:rPr lang="zh-CN" altLang="en-US" sz="1905" i="1" dirty="0">
                    <a:latin typeface="Cambria Math" panose="02040503050406030204" pitchFamily="18" charset="0"/>
                  </a:rPr>
                  <a:t>，</a:t>
                </a:r>
                <a:r>
                  <a:rPr lang="en-US" altLang="zh-CN" sz="1905" i="1" dirty="0" err="1">
                    <a:latin typeface="Cambria Math" panose="02040503050406030204" pitchFamily="18" charset="0"/>
                  </a:rPr>
                  <a:t>xN</a:t>
                </a:r>
                <a:r>
                  <a:rPr lang="en-US" altLang="zh-CN" sz="1905" i="1" dirty="0">
                    <a:latin typeface="Cambria Math" panose="02040503050406030204" pitchFamily="18" charset="0"/>
                  </a:rPr>
                  <a:t>)</a:t>
                </a:r>
              </a:p>
              <a:p>
                <a:pPr lvl="1"/>
                <a:r>
                  <a:rPr lang="zh-CN" altLang="en-US" sz="1905" i="1" dirty="0">
                    <a:latin typeface="Cambria Math" panose="02040503050406030204" pitchFamily="18" charset="0"/>
                  </a:rPr>
                  <a:t>飞行速度</a:t>
                </a:r>
                <a:r>
                  <a:rPr lang="en-US" altLang="zh-CN" sz="1905" i="1" dirty="0">
                    <a:latin typeface="Cambria Math" panose="02040503050406030204" pitchFamily="18" charset="0"/>
                  </a:rPr>
                  <a:t>Vi</a:t>
                </a:r>
                <a:r>
                  <a:rPr lang="zh-CN" altLang="en-US" sz="1905" i="1" dirty="0">
                    <a:latin typeface="Cambria Math" panose="02040503050406030204" pitchFamily="18" charset="0"/>
                  </a:rPr>
                  <a:t>＝</a:t>
                </a:r>
                <a:r>
                  <a:rPr lang="en-US" altLang="zh-CN" sz="1905" i="1" dirty="0">
                    <a:latin typeface="Cambria Math" panose="02040503050406030204" pitchFamily="18" charset="0"/>
                  </a:rPr>
                  <a:t>(v1</a:t>
                </a:r>
                <a:r>
                  <a:rPr lang="zh-CN" altLang="en-US" sz="1905" i="1" dirty="0">
                    <a:latin typeface="Cambria Math" panose="02040503050406030204" pitchFamily="18" charset="0"/>
                  </a:rPr>
                  <a:t>，</a:t>
                </a:r>
                <a:r>
                  <a:rPr lang="en-US" altLang="zh-CN" sz="1905" i="1" dirty="0">
                    <a:latin typeface="Cambria Math" panose="02040503050406030204" pitchFamily="18" charset="0"/>
                  </a:rPr>
                  <a:t>v2</a:t>
                </a:r>
                <a:r>
                  <a:rPr lang="zh-CN" altLang="en-US" sz="1905" i="1" dirty="0">
                    <a:latin typeface="Cambria Math" panose="02040503050406030204" pitchFamily="18" charset="0"/>
                  </a:rPr>
                  <a:t>，</a:t>
                </a:r>
                <a:r>
                  <a:rPr lang="en-US" altLang="zh-CN" sz="1905" i="1" dirty="0">
                    <a:latin typeface="Cambria Math" panose="02040503050406030204" pitchFamily="18" charset="0"/>
                  </a:rPr>
                  <a:t>…</a:t>
                </a:r>
                <a:r>
                  <a:rPr lang="zh-CN" altLang="en-US" sz="1905" i="1" dirty="0">
                    <a:latin typeface="Cambria Math" panose="02040503050406030204" pitchFamily="18" charset="0"/>
                  </a:rPr>
                  <a:t>，</a:t>
                </a:r>
                <a:r>
                  <a:rPr lang="en-US" altLang="zh-CN" sz="1905" i="1" dirty="0" err="1">
                    <a:latin typeface="Cambria Math" panose="02040503050406030204" pitchFamily="18" charset="0"/>
                  </a:rPr>
                  <a:t>vN</a:t>
                </a:r>
                <a:r>
                  <a:rPr lang="en-US" altLang="zh-CN" sz="1905" i="1" dirty="0">
                    <a:latin typeface="Cambria Math" panose="02040503050406030204" pitchFamily="18" charset="0"/>
                  </a:rPr>
                  <a:t>)</a:t>
                </a:r>
              </a:p>
              <a:p>
                <a:pPr lvl="1"/>
                <a:r>
                  <a:rPr lang="zh-CN" altLang="en-US" sz="1905" i="1" dirty="0">
                    <a:latin typeface="Cambria Math" panose="02040503050406030204" pitchFamily="18" charset="0"/>
                  </a:rPr>
                  <a:t>由目标函数决定的适应值</a:t>
                </a:r>
                <a:r>
                  <a:rPr lang="en-US" altLang="zh-CN" sz="1905" i="1" dirty="0">
                    <a:latin typeface="Cambria Math" panose="02040503050406030204" pitchFamily="18" charset="0"/>
                  </a:rPr>
                  <a:t>(fitness value)</a:t>
                </a:r>
              </a:p>
              <a:p>
                <a:pPr lvl="1"/>
                <a:r>
                  <a:rPr lang="zh-CN" altLang="en-US" sz="1905" b="1" i="1" dirty="0">
                    <a:latin typeface="Cambria Math" panose="02040503050406030204" pitchFamily="18" charset="0"/>
                  </a:rPr>
                  <a:t>自己到目前为止发现的最好位置</a:t>
                </a:r>
                <a:r>
                  <a:rPr lang="en-US" altLang="zh-CN" sz="1905" b="1" i="1" dirty="0">
                    <a:latin typeface="Cambria Math" panose="02040503050406030204" pitchFamily="18" charset="0"/>
                  </a:rPr>
                  <a:t>(</a:t>
                </a:r>
                <a:r>
                  <a:rPr lang="en-US" altLang="zh-CN" sz="1905" b="1" i="1" dirty="0" err="1">
                    <a:latin typeface="Cambria Math" panose="02040503050406030204" pitchFamily="18" charset="0"/>
                  </a:rPr>
                  <a:t>pbest</a:t>
                </a:r>
                <a:r>
                  <a:rPr lang="en-US" altLang="zh-CN" sz="1905" b="1" i="1" dirty="0">
                    <a:latin typeface="Cambria Math" panose="02040503050406030204" pitchFamily="18" charset="0"/>
                  </a:rPr>
                  <a:t>)</a:t>
                </a:r>
                <a:r>
                  <a:rPr lang="zh-CN" altLang="en-US" sz="1905" i="1" dirty="0">
                    <a:latin typeface="Cambria Math" panose="02040503050406030204" pitchFamily="18" charset="0"/>
                  </a:rPr>
                  <a:t> </a:t>
                </a:r>
                <a:endParaRPr lang="en-US" altLang="zh-CN" sz="1905" i="1" dirty="0">
                  <a:latin typeface="Cambria Math" panose="02040503050406030204" pitchFamily="18" charset="0"/>
                </a:endParaRPr>
              </a:p>
              <a:p>
                <a:pPr lvl="1"/>
                <a:r>
                  <a:rPr lang="zh-CN" altLang="en-US" sz="1905" i="1" dirty="0">
                    <a:latin typeface="Cambria Math" panose="02040503050406030204" pitchFamily="18" charset="0"/>
                  </a:rPr>
                  <a:t>到目前为止</a:t>
                </a:r>
                <a:r>
                  <a:rPr lang="zh-CN" altLang="en-US" sz="1905" b="1" i="1" dirty="0">
                    <a:latin typeface="Cambria Math" panose="02040503050406030204" pitchFamily="18" charset="0"/>
                  </a:rPr>
                  <a:t>整个群体中所有粒子发现的最好位置</a:t>
                </a:r>
                <a:r>
                  <a:rPr lang="en-US" altLang="zh-CN" sz="1905" b="1" i="1" dirty="0">
                    <a:latin typeface="Cambria Math" panose="02040503050406030204" pitchFamily="18" charset="0"/>
                  </a:rPr>
                  <a:t>(</a:t>
                </a:r>
                <a:r>
                  <a:rPr lang="en-US" altLang="zh-CN" sz="1905" b="1" i="1" dirty="0" err="1">
                    <a:latin typeface="Cambria Math" panose="02040503050406030204" pitchFamily="18" charset="0"/>
                  </a:rPr>
                  <a:t>gbest</a:t>
                </a:r>
                <a:r>
                  <a:rPr lang="en-US" altLang="zh-CN" sz="1905" b="1" i="1" dirty="0">
                    <a:latin typeface="Cambria Math" panose="02040503050406030204" pitchFamily="18" charset="0"/>
                  </a:rPr>
                  <a:t>)(</a:t>
                </a:r>
                <a:r>
                  <a:rPr lang="en-US" altLang="zh-CN" sz="1905" i="1" dirty="0" err="1">
                    <a:latin typeface="Cambria Math" panose="02040503050406030204" pitchFamily="18" charset="0"/>
                  </a:rPr>
                  <a:t>gbest</a:t>
                </a:r>
                <a:r>
                  <a:rPr lang="zh-CN" altLang="en-US" sz="1905" i="1" dirty="0">
                    <a:latin typeface="Cambria Math" panose="02040503050406030204" pitchFamily="18" charset="0"/>
                  </a:rPr>
                  <a:t>是</a:t>
                </a:r>
                <a:r>
                  <a:rPr lang="en-US" altLang="zh-CN" sz="1905" i="1" dirty="0" err="1">
                    <a:latin typeface="Cambria Math" panose="02040503050406030204" pitchFamily="18" charset="0"/>
                  </a:rPr>
                  <a:t>pbest</a:t>
                </a:r>
                <a:r>
                  <a:rPr lang="zh-CN" altLang="en-US" sz="1905" i="1" dirty="0">
                    <a:latin typeface="Cambria Math" panose="02040503050406030204" pitchFamily="18" charset="0"/>
                  </a:rPr>
                  <a:t>中的最好值</a:t>
                </a:r>
                <a:r>
                  <a:rPr lang="en-US" altLang="zh-CN" sz="1905" i="1" dirty="0">
                    <a:latin typeface="Cambria Math" panose="02040503050406030204" pitchFamily="18" charset="0"/>
                  </a:rPr>
                  <a:t>)</a:t>
                </a:r>
              </a:p>
              <a:p>
                <a:r>
                  <a:rPr lang="zh-CN" altLang="en-US" sz="2288" b="1" dirty="0">
                    <a:solidFill>
                      <a:schemeClr val="bg1">
                        <a:lumMod val="85000"/>
                      </a:schemeClr>
                    </a:solidFill>
                    <a:latin typeface="Cambria Math" panose="02040503050406030204" pitchFamily="18" charset="0"/>
                  </a:rPr>
                  <a:t>速度与位置的更新</a:t>
                </a:r>
                <a:endParaRPr lang="en-US" altLang="zh-CN" sz="2288" b="1" dirty="0">
                  <a:solidFill>
                    <a:schemeClr val="bg1">
                      <a:lumMod val="85000"/>
                    </a:schemeClr>
                  </a:solidFill>
                  <a:latin typeface="Cambria Math" panose="02040503050406030204" pitchFamily="18" charset="0"/>
                </a:endParaRPr>
              </a:p>
              <a:p>
                <a:pPr lvl="1"/>
                <a:r>
                  <a:rPr lang="zh-CN" altLang="en-US" sz="1905" i="1" dirty="0">
                    <a:solidFill>
                      <a:schemeClr val="bg1">
                        <a:lumMod val="85000"/>
                      </a:schemeClr>
                    </a:solidFill>
                    <a:latin typeface="Cambria Math" panose="02040503050406030204" pitchFamily="18" charset="0"/>
                  </a:rPr>
                  <a:t>每只鸟第</a:t>
                </a:r>
                <a:r>
                  <a:rPr lang="en-US" altLang="zh-CN" sz="1905" i="1" dirty="0">
                    <a:solidFill>
                      <a:schemeClr val="bg1">
                        <a:lumMod val="85000"/>
                      </a:schemeClr>
                    </a:solidFill>
                    <a:latin typeface="Cambria Math" panose="02040503050406030204" pitchFamily="18" charset="0"/>
                  </a:rPr>
                  <a:t>d</a:t>
                </a:r>
                <a:r>
                  <a:rPr lang="zh-CN" altLang="en-US" sz="1905" i="1" dirty="0">
                    <a:solidFill>
                      <a:schemeClr val="bg1">
                        <a:lumMod val="85000"/>
                      </a:schemeClr>
                    </a:solidFill>
                    <a:latin typeface="Cambria Math" panose="02040503050406030204" pitchFamily="18" charset="0"/>
                  </a:rPr>
                  <a:t>步的速度</a:t>
                </a:r>
                <a:r>
                  <a:rPr lang="en-US" altLang="zh-CN" sz="1905" i="1" dirty="0">
                    <a:solidFill>
                      <a:schemeClr val="bg1">
                        <a:lumMod val="85000"/>
                      </a:schemeClr>
                    </a:solidFill>
                    <a:latin typeface="Cambria Math" panose="02040503050406030204" pitchFamily="18" charset="0"/>
                  </a:rPr>
                  <a:t>=</a:t>
                </a:r>
                <a:r>
                  <a:rPr lang="zh-CN" altLang="en-US" sz="1905" i="1" dirty="0">
                    <a:solidFill>
                      <a:schemeClr val="bg1">
                        <a:lumMod val="85000"/>
                      </a:schemeClr>
                    </a:solidFill>
                    <a:latin typeface="Cambria Math" panose="02040503050406030204" pitchFamily="18" charset="0"/>
                  </a:rPr>
                  <a:t>上一步自身的速度惯性</a:t>
                </a:r>
                <a:r>
                  <a:rPr lang="en-US" altLang="zh-CN" sz="1905" i="1" dirty="0">
                    <a:solidFill>
                      <a:schemeClr val="bg1">
                        <a:lumMod val="85000"/>
                      </a:schemeClr>
                    </a:solidFill>
                    <a:latin typeface="Cambria Math" panose="02040503050406030204" pitchFamily="18" charset="0"/>
                  </a:rPr>
                  <a:t>+</a:t>
                </a:r>
                <a:r>
                  <a:rPr lang="zh-CN" altLang="en-US" sz="1905" i="1" dirty="0">
                    <a:solidFill>
                      <a:schemeClr val="bg1">
                        <a:lumMod val="85000"/>
                      </a:schemeClr>
                    </a:solidFill>
                    <a:latin typeface="Cambria Math" panose="02040503050406030204" pitchFamily="18" charset="0"/>
                  </a:rPr>
                  <a:t>历史最优（自我认知）</a:t>
                </a:r>
                <a:r>
                  <a:rPr lang="en-US" altLang="zh-CN" sz="1905" i="1" dirty="0">
                    <a:solidFill>
                      <a:schemeClr val="bg1">
                        <a:lumMod val="85000"/>
                      </a:schemeClr>
                    </a:solidFill>
                    <a:latin typeface="Cambria Math" panose="02040503050406030204" pitchFamily="18" charset="0"/>
                  </a:rPr>
                  <a:t>+</a:t>
                </a:r>
                <a:r>
                  <a:rPr lang="zh-CN" altLang="en-US" sz="1905" i="1" dirty="0">
                    <a:solidFill>
                      <a:schemeClr val="bg1">
                        <a:lumMod val="85000"/>
                      </a:schemeClr>
                    </a:solidFill>
                    <a:latin typeface="Cambria Math" panose="02040503050406030204" pitchFamily="18" charset="0"/>
                  </a:rPr>
                  <a:t>全局最优（社会认知）</a:t>
                </a:r>
                <a:endParaRPr lang="en-US" altLang="zh-CN" sz="1905" i="1" dirty="0">
                  <a:solidFill>
                    <a:schemeClr val="bg1">
                      <a:lumMod val="85000"/>
                    </a:schemeClr>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Sup>
                        <m:sSubSupPr>
                          <m:ctrlPr>
                            <a:rPr lang="en-US" altLang="zh-CN" sz="2288" b="0" i="1" smtClean="0">
                              <a:solidFill>
                                <a:schemeClr val="bg1">
                                  <a:lumMod val="85000"/>
                                </a:schemeClr>
                              </a:solidFill>
                              <a:latin typeface="Cambria Math" panose="02040503050406030204" pitchFamily="18" charset="0"/>
                            </a:rPr>
                          </m:ctrlPr>
                        </m:sSubSupPr>
                        <m:e>
                          <m:r>
                            <a:rPr lang="en-US" altLang="zh-CN" sz="2288" b="0" i="1" smtClean="0">
                              <a:solidFill>
                                <a:schemeClr val="bg1">
                                  <a:lumMod val="85000"/>
                                </a:schemeClr>
                              </a:solidFill>
                              <a:latin typeface="Cambria Math" panose="02040503050406030204" pitchFamily="18" charset="0"/>
                            </a:rPr>
                            <m:t>𝑣</m:t>
                          </m:r>
                        </m:e>
                        <m:sub>
                          <m:r>
                            <a:rPr lang="en-US" altLang="zh-CN" sz="2288" b="0" i="1" smtClean="0">
                              <a:solidFill>
                                <a:schemeClr val="bg1">
                                  <a:lumMod val="85000"/>
                                </a:schemeClr>
                              </a:solidFill>
                              <a:latin typeface="Cambria Math" panose="02040503050406030204" pitchFamily="18" charset="0"/>
                            </a:rPr>
                            <m:t>𝑖</m:t>
                          </m:r>
                        </m:sub>
                        <m:sup>
                          <m:r>
                            <a:rPr lang="en-US" altLang="zh-CN" sz="2288" b="0" i="1" smtClean="0">
                              <a:solidFill>
                                <a:schemeClr val="bg1">
                                  <a:lumMod val="85000"/>
                                </a:schemeClr>
                              </a:solidFill>
                              <a:latin typeface="Cambria Math" panose="02040503050406030204" pitchFamily="18" charset="0"/>
                            </a:rPr>
                            <m:t>𝑑</m:t>
                          </m:r>
                        </m:sup>
                      </m:sSubSup>
                      <m:r>
                        <a:rPr lang="en-US" altLang="zh-CN" sz="2288" b="0" i="1" smtClean="0">
                          <a:solidFill>
                            <a:schemeClr val="bg1">
                              <a:lumMod val="85000"/>
                            </a:schemeClr>
                          </a:solidFill>
                          <a:latin typeface="Cambria Math" panose="02040503050406030204" pitchFamily="18" charset="0"/>
                        </a:rPr>
                        <m:t>=</m:t>
                      </m:r>
                      <m:r>
                        <a:rPr lang="en-US" altLang="zh-CN" sz="2288" b="0" i="1" smtClean="0">
                          <a:solidFill>
                            <a:schemeClr val="bg1">
                              <a:lumMod val="85000"/>
                            </a:schemeClr>
                          </a:solidFill>
                          <a:latin typeface="Cambria Math" panose="02040503050406030204" pitchFamily="18" charset="0"/>
                        </a:rPr>
                        <m:t>𝑤</m:t>
                      </m:r>
                      <m:sSubSup>
                        <m:sSubSupPr>
                          <m:ctrlPr>
                            <a:rPr lang="en-US" altLang="zh-CN" sz="2288" b="0" i="1" smtClean="0">
                              <a:solidFill>
                                <a:schemeClr val="bg1">
                                  <a:lumMod val="85000"/>
                                </a:schemeClr>
                              </a:solidFill>
                              <a:latin typeface="Cambria Math" panose="02040503050406030204" pitchFamily="18" charset="0"/>
                            </a:rPr>
                          </m:ctrlPr>
                        </m:sSubSupPr>
                        <m:e>
                          <m:r>
                            <a:rPr lang="en-US" altLang="zh-CN" sz="2288" b="0" i="1" smtClean="0">
                              <a:solidFill>
                                <a:schemeClr val="bg1">
                                  <a:lumMod val="85000"/>
                                </a:schemeClr>
                              </a:solidFill>
                              <a:latin typeface="Cambria Math" panose="02040503050406030204" pitchFamily="18" charset="0"/>
                            </a:rPr>
                            <m:t>𝑣</m:t>
                          </m:r>
                        </m:e>
                        <m:sub>
                          <m:r>
                            <a:rPr lang="en-US" altLang="zh-CN" sz="2288" b="0" i="1" smtClean="0">
                              <a:solidFill>
                                <a:schemeClr val="bg1">
                                  <a:lumMod val="85000"/>
                                </a:schemeClr>
                              </a:solidFill>
                              <a:latin typeface="Cambria Math" panose="02040503050406030204" pitchFamily="18" charset="0"/>
                            </a:rPr>
                            <m:t>𝑖</m:t>
                          </m:r>
                        </m:sub>
                        <m:sup>
                          <m:r>
                            <a:rPr lang="en-US" altLang="zh-CN" sz="2288" b="0" i="1" smtClean="0">
                              <a:solidFill>
                                <a:schemeClr val="bg1">
                                  <a:lumMod val="85000"/>
                                </a:schemeClr>
                              </a:solidFill>
                              <a:latin typeface="Cambria Math" panose="02040503050406030204" pitchFamily="18" charset="0"/>
                            </a:rPr>
                            <m:t>𝑑</m:t>
                          </m:r>
                          <m:r>
                            <a:rPr lang="en-US" altLang="zh-CN" sz="2288" b="0" i="1" smtClean="0">
                              <a:solidFill>
                                <a:schemeClr val="bg1">
                                  <a:lumMod val="85000"/>
                                </a:schemeClr>
                              </a:solidFill>
                              <a:latin typeface="Cambria Math" panose="02040503050406030204" pitchFamily="18" charset="0"/>
                            </a:rPr>
                            <m:t>−1</m:t>
                          </m:r>
                        </m:sup>
                      </m:sSubSup>
                      <m:r>
                        <a:rPr lang="en-US" altLang="zh-CN" sz="2288" b="0" i="1" smtClean="0">
                          <a:solidFill>
                            <a:schemeClr val="bg1">
                              <a:lumMod val="85000"/>
                            </a:schemeClr>
                          </a:solidFill>
                          <a:latin typeface="Cambria Math" panose="02040503050406030204" pitchFamily="18" charset="0"/>
                        </a:rPr>
                        <m:t>+</m:t>
                      </m:r>
                      <m:sSub>
                        <m:sSubPr>
                          <m:ctrlPr>
                            <a:rPr lang="en-US" altLang="zh-CN" sz="2288" b="0" i="1" smtClean="0">
                              <a:solidFill>
                                <a:schemeClr val="bg1">
                                  <a:lumMod val="85000"/>
                                </a:schemeClr>
                              </a:solidFill>
                              <a:latin typeface="Cambria Math" panose="02040503050406030204" pitchFamily="18" charset="0"/>
                            </a:rPr>
                          </m:ctrlPr>
                        </m:sSubPr>
                        <m:e>
                          <m:r>
                            <a:rPr lang="en-US" altLang="zh-CN" sz="2288" b="0" i="1" smtClean="0">
                              <a:solidFill>
                                <a:schemeClr val="bg1">
                                  <a:lumMod val="85000"/>
                                </a:schemeClr>
                              </a:solidFill>
                              <a:latin typeface="Cambria Math" panose="02040503050406030204" pitchFamily="18" charset="0"/>
                            </a:rPr>
                            <m:t>𝑐</m:t>
                          </m:r>
                        </m:e>
                        <m:sub>
                          <m:r>
                            <a:rPr lang="en-US" altLang="zh-CN" sz="2288" b="0" i="1" smtClean="0">
                              <a:solidFill>
                                <a:schemeClr val="bg1">
                                  <a:lumMod val="85000"/>
                                </a:schemeClr>
                              </a:solidFill>
                              <a:latin typeface="Cambria Math" panose="02040503050406030204" pitchFamily="18" charset="0"/>
                            </a:rPr>
                            <m:t>1</m:t>
                          </m:r>
                        </m:sub>
                      </m:sSub>
                      <m:sSub>
                        <m:sSubPr>
                          <m:ctrlPr>
                            <a:rPr lang="en-US" altLang="zh-CN" sz="2288" b="0" i="1" smtClean="0">
                              <a:solidFill>
                                <a:schemeClr val="bg1">
                                  <a:lumMod val="85000"/>
                                </a:schemeClr>
                              </a:solidFill>
                              <a:latin typeface="Cambria Math" panose="02040503050406030204" pitchFamily="18" charset="0"/>
                            </a:rPr>
                          </m:ctrlPr>
                        </m:sSubPr>
                        <m:e>
                          <m:r>
                            <a:rPr lang="en-US" altLang="zh-CN" sz="2288" b="0" i="1" smtClean="0">
                              <a:solidFill>
                                <a:schemeClr val="bg1">
                                  <a:lumMod val="85000"/>
                                </a:schemeClr>
                              </a:solidFill>
                              <a:latin typeface="Cambria Math" panose="02040503050406030204" pitchFamily="18" charset="0"/>
                            </a:rPr>
                            <m:t>𝑟</m:t>
                          </m:r>
                        </m:e>
                        <m:sub>
                          <m:r>
                            <a:rPr lang="en-US" altLang="zh-CN" sz="2288" b="0" i="1" smtClean="0">
                              <a:solidFill>
                                <a:schemeClr val="bg1">
                                  <a:lumMod val="85000"/>
                                </a:schemeClr>
                              </a:solidFill>
                              <a:latin typeface="Cambria Math" panose="02040503050406030204" pitchFamily="18" charset="0"/>
                            </a:rPr>
                            <m:t>1</m:t>
                          </m:r>
                        </m:sub>
                      </m:sSub>
                      <m:d>
                        <m:dPr>
                          <m:ctrlPr>
                            <a:rPr lang="en-US" altLang="zh-CN" sz="2288" b="0" i="1" smtClean="0">
                              <a:solidFill>
                                <a:schemeClr val="bg1">
                                  <a:lumMod val="85000"/>
                                </a:schemeClr>
                              </a:solidFill>
                              <a:latin typeface="Cambria Math" panose="02040503050406030204" pitchFamily="18" charset="0"/>
                            </a:rPr>
                          </m:ctrlPr>
                        </m:dPr>
                        <m:e>
                          <m:r>
                            <a:rPr lang="en-US" altLang="zh-CN" sz="2288" b="0" i="1" smtClean="0">
                              <a:solidFill>
                                <a:schemeClr val="bg1">
                                  <a:lumMod val="85000"/>
                                </a:schemeClr>
                              </a:solidFill>
                              <a:latin typeface="Cambria Math" panose="02040503050406030204" pitchFamily="18" charset="0"/>
                            </a:rPr>
                            <m:t>𝑝𝑏𝑒𝑠</m:t>
                          </m:r>
                          <m:sSubSup>
                            <m:sSubSupPr>
                              <m:ctrlPr>
                                <a:rPr lang="en-US" altLang="zh-CN" sz="2288" b="0" i="1" smtClean="0">
                                  <a:solidFill>
                                    <a:schemeClr val="bg1">
                                      <a:lumMod val="85000"/>
                                    </a:schemeClr>
                                  </a:solidFill>
                                  <a:latin typeface="Cambria Math" panose="02040503050406030204" pitchFamily="18" charset="0"/>
                                </a:rPr>
                              </m:ctrlPr>
                            </m:sSubSupPr>
                            <m:e>
                              <m:r>
                                <a:rPr lang="en-US" altLang="zh-CN" sz="2288" b="0" i="1" smtClean="0">
                                  <a:solidFill>
                                    <a:schemeClr val="bg1">
                                      <a:lumMod val="85000"/>
                                    </a:schemeClr>
                                  </a:solidFill>
                                  <a:latin typeface="Cambria Math" panose="02040503050406030204" pitchFamily="18" charset="0"/>
                                </a:rPr>
                                <m:t>𝑡</m:t>
                              </m:r>
                            </m:e>
                            <m:sub>
                              <m:r>
                                <a:rPr lang="en-US" altLang="zh-CN" sz="2288" b="0" i="1" smtClean="0">
                                  <a:solidFill>
                                    <a:schemeClr val="bg1">
                                      <a:lumMod val="85000"/>
                                    </a:schemeClr>
                                  </a:solidFill>
                                  <a:latin typeface="Cambria Math" panose="02040503050406030204" pitchFamily="18" charset="0"/>
                                </a:rPr>
                                <m:t>𝑖</m:t>
                              </m:r>
                            </m:sub>
                            <m:sup>
                              <m:r>
                                <a:rPr lang="en-US" altLang="zh-CN" sz="2288" b="0" i="1" smtClean="0">
                                  <a:solidFill>
                                    <a:schemeClr val="bg1">
                                      <a:lumMod val="85000"/>
                                    </a:schemeClr>
                                  </a:solidFill>
                                  <a:latin typeface="Cambria Math" panose="02040503050406030204" pitchFamily="18" charset="0"/>
                                </a:rPr>
                                <m:t>𝑑</m:t>
                              </m:r>
                            </m:sup>
                          </m:sSubSup>
                          <m:r>
                            <a:rPr lang="en-US" altLang="zh-CN" sz="2288" b="0" i="1" smtClean="0">
                              <a:solidFill>
                                <a:schemeClr val="bg1">
                                  <a:lumMod val="85000"/>
                                </a:schemeClr>
                              </a:solidFill>
                              <a:latin typeface="Cambria Math" panose="02040503050406030204" pitchFamily="18" charset="0"/>
                            </a:rPr>
                            <m:t>−</m:t>
                          </m:r>
                          <m:sSubSup>
                            <m:sSubSupPr>
                              <m:ctrlPr>
                                <a:rPr lang="en-US" altLang="zh-CN" sz="2288" b="0" i="1" smtClean="0">
                                  <a:solidFill>
                                    <a:schemeClr val="bg1">
                                      <a:lumMod val="85000"/>
                                    </a:schemeClr>
                                  </a:solidFill>
                                  <a:latin typeface="Cambria Math" panose="02040503050406030204" pitchFamily="18" charset="0"/>
                                </a:rPr>
                              </m:ctrlPr>
                            </m:sSubSupPr>
                            <m:e>
                              <m:r>
                                <a:rPr lang="en-US" altLang="zh-CN" sz="2288" b="0" i="1" smtClean="0">
                                  <a:solidFill>
                                    <a:schemeClr val="bg1">
                                      <a:lumMod val="85000"/>
                                    </a:schemeClr>
                                  </a:solidFill>
                                  <a:latin typeface="Cambria Math" panose="02040503050406030204" pitchFamily="18" charset="0"/>
                                </a:rPr>
                                <m:t>𝑥</m:t>
                              </m:r>
                            </m:e>
                            <m:sub>
                              <m:r>
                                <a:rPr lang="en-US" altLang="zh-CN" sz="2288" b="0" i="1" smtClean="0">
                                  <a:solidFill>
                                    <a:schemeClr val="bg1">
                                      <a:lumMod val="85000"/>
                                    </a:schemeClr>
                                  </a:solidFill>
                                  <a:latin typeface="Cambria Math" panose="02040503050406030204" pitchFamily="18" charset="0"/>
                                </a:rPr>
                                <m:t>𝑖</m:t>
                              </m:r>
                            </m:sub>
                            <m:sup>
                              <m:r>
                                <a:rPr lang="en-US" altLang="zh-CN" sz="2288" b="0" i="1" smtClean="0">
                                  <a:solidFill>
                                    <a:schemeClr val="bg1">
                                      <a:lumMod val="85000"/>
                                    </a:schemeClr>
                                  </a:solidFill>
                                  <a:latin typeface="Cambria Math" panose="02040503050406030204" pitchFamily="18" charset="0"/>
                                </a:rPr>
                                <m:t>𝑑</m:t>
                              </m:r>
                            </m:sup>
                          </m:sSubSup>
                        </m:e>
                      </m:d>
                      <m:r>
                        <a:rPr lang="en-US" altLang="zh-CN" sz="2288" b="0" i="1" smtClean="0">
                          <a:solidFill>
                            <a:schemeClr val="bg1">
                              <a:lumMod val="85000"/>
                            </a:schemeClr>
                          </a:solidFill>
                          <a:latin typeface="Cambria Math" panose="02040503050406030204" pitchFamily="18" charset="0"/>
                        </a:rPr>
                        <m:t>+</m:t>
                      </m:r>
                      <m:sSub>
                        <m:sSubPr>
                          <m:ctrlPr>
                            <a:rPr lang="en-US" altLang="zh-CN" sz="2288" b="0" i="1" smtClean="0">
                              <a:solidFill>
                                <a:schemeClr val="bg1">
                                  <a:lumMod val="85000"/>
                                </a:schemeClr>
                              </a:solidFill>
                              <a:latin typeface="Cambria Math" panose="02040503050406030204" pitchFamily="18" charset="0"/>
                            </a:rPr>
                          </m:ctrlPr>
                        </m:sSubPr>
                        <m:e>
                          <m:r>
                            <a:rPr lang="en-US" altLang="zh-CN" sz="2288" b="0" i="1" smtClean="0">
                              <a:solidFill>
                                <a:schemeClr val="bg1">
                                  <a:lumMod val="85000"/>
                                </a:schemeClr>
                              </a:solidFill>
                              <a:latin typeface="Cambria Math" panose="02040503050406030204" pitchFamily="18" charset="0"/>
                            </a:rPr>
                            <m:t>𝑐</m:t>
                          </m:r>
                        </m:e>
                        <m:sub>
                          <m:r>
                            <a:rPr lang="en-US" altLang="zh-CN" sz="2288" b="0" i="1" smtClean="0">
                              <a:solidFill>
                                <a:schemeClr val="bg1">
                                  <a:lumMod val="85000"/>
                                </a:schemeClr>
                              </a:solidFill>
                              <a:latin typeface="Cambria Math" panose="02040503050406030204" pitchFamily="18" charset="0"/>
                            </a:rPr>
                            <m:t>2</m:t>
                          </m:r>
                        </m:sub>
                      </m:sSub>
                      <m:sSub>
                        <m:sSubPr>
                          <m:ctrlPr>
                            <a:rPr lang="en-US" altLang="zh-CN" sz="2288" b="0" i="1" smtClean="0">
                              <a:solidFill>
                                <a:schemeClr val="bg1">
                                  <a:lumMod val="85000"/>
                                </a:schemeClr>
                              </a:solidFill>
                              <a:latin typeface="Cambria Math" panose="02040503050406030204" pitchFamily="18" charset="0"/>
                            </a:rPr>
                          </m:ctrlPr>
                        </m:sSubPr>
                        <m:e>
                          <m:r>
                            <a:rPr lang="en-US" altLang="zh-CN" sz="2288" b="0" i="1" smtClean="0">
                              <a:solidFill>
                                <a:schemeClr val="bg1">
                                  <a:lumMod val="85000"/>
                                </a:schemeClr>
                              </a:solidFill>
                              <a:latin typeface="Cambria Math" panose="02040503050406030204" pitchFamily="18" charset="0"/>
                            </a:rPr>
                            <m:t>𝑟</m:t>
                          </m:r>
                        </m:e>
                        <m:sub>
                          <m:r>
                            <a:rPr lang="en-US" altLang="zh-CN" sz="2288" b="0" i="1" smtClean="0">
                              <a:solidFill>
                                <a:schemeClr val="bg1">
                                  <a:lumMod val="85000"/>
                                </a:schemeClr>
                              </a:solidFill>
                              <a:latin typeface="Cambria Math" panose="02040503050406030204" pitchFamily="18" charset="0"/>
                            </a:rPr>
                            <m:t>2</m:t>
                          </m:r>
                        </m:sub>
                      </m:sSub>
                      <m:r>
                        <a:rPr lang="en-US" altLang="zh-CN" sz="2288" b="0" i="1" smtClean="0">
                          <a:solidFill>
                            <a:schemeClr val="bg1">
                              <a:lumMod val="85000"/>
                            </a:schemeClr>
                          </a:solidFill>
                          <a:latin typeface="Cambria Math" panose="02040503050406030204" pitchFamily="18" charset="0"/>
                        </a:rPr>
                        <m:t>(</m:t>
                      </m:r>
                      <m:r>
                        <a:rPr lang="en-US" altLang="zh-CN" sz="2288" b="0" i="1" smtClean="0">
                          <a:solidFill>
                            <a:schemeClr val="bg1">
                              <a:lumMod val="85000"/>
                            </a:schemeClr>
                          </a:solidFill>
                          <a:latin typeface="Cambria Math" panose="02040503050406030204" pitchFamily="18" charset="0"/>
                        </a:rPr>
                        <m:t>𝑔𝑏𝑒𝑠</m:t>
                      </m:r>
                      <m:sSup>
                        <m:sSupPr>
                          <m:ctrlPr>
                            <a:rPr lang="en-US" altLang="zh-CN" sz="2288" b="0" i="1" smtClean="0">
                              <a:solidFill>
                                <a:schemeClr val="bg1">
                                  <a:lumMod val="85000"/>
                                </a:schemeClr>
                              </a:solidFill>
                              <a:latin typeface="Cambria Math" panose="02040503050406030204" pitchFamily="18" charset="0"/>
                            </a:rPr>
                          </m:ctrlPr>
                        </m:sSupPr>
                        <m:e>
                          <m:r>
                            <a:rPr lang="en-US" altLang="zh-CN" sz="2288" b="0" i="1" smtClean="0">
                              <a:solidFill>
                                <a:schemeClr val="bg1">
                                  <a:lumMod val="85000"/>
                                </a:schemeClr>
                              </a:solidFill>
                              <a:latin typeface="Cambria Math" panose="02040503050406030204" pitchFamily="18" charset="0"/>
                            </a:rPr>
                            <m:t>𝑡</m:t>
                          </m:r>
                        </m:e>
                        <m:sup>
                          <m:r>
                            <a:rPr lang="en-US" altLang="zh-CN" sz="2288" b="0" i="1" smtClean="0">
                              <a:solidFill>
                                <a:schemeClr val="bg1">
                                  <a:lumMod val="85000"/>
                                </a:schemeClr>
                              </a:solidFill>
                              <a:latin typeface="Cambria Math" panose="02040503050406030204" pitchFamily="18" charset="0"/>
                            </a:rPr>
                            <m:t>𝑑</m:t>
                          </m:r>
                        </m:sup>
                      </m:sSup>
                      <m:r>
                        <a:rPr lang="en-US" altLang="zh-CN" sz="2288" b="0" i="1" smtClean="0">
                          <a:solidFill>
                            <a:schemeClr val="bg1">
                              <a:lumMod val="85000"/>
                            </a:schemeClr>
                          </a:solidFill>
                          <a:latin typeface="Cambria Math" panose="02040503050406030204" pitchFamily="18" charset="0"/>
                        </a:rPr>
                        <m:t>−</m:t>
                      </m:r>
                      <m:sSubSup>
                        <m:sSubSupPr>
                          <m:ctrlPr>
                            <a:rPr lang="en-US" altLang="zh-CN" sz="2288" b="0" i="1" smtClean="0">
                              <a:solidFill>
                                <a:schemeClr val="bg1">
                                  <a:lumMod val="85000"/>
                                </a:schemeClr>
                              </a:solidFill>
                              <a:latin typeface="Cambria Math" panose="02040503050406030204" pitchFamily="18" charset="0"/>
                            </a:rPr>
                          </m:ctrlPr>
                        </m:sSubSupPr>
                        <m:e>
                          <m:r>
                            <a:rPr lang="en-US" altLang="zh-CN" sz="2288" b="0" i="1" smtClean="0">
                              <a:solidFill>
                                <a:schemeClr val="bg1">
                                  <a:lumMod val="85000"/>
                                </a:schemeClr>
                              </a:solidFill>
                              <a:latin typeface="Cambria Math" panose="02040503050406030204" pitchFamily="18" charset="0"/>
                            </a:rPr>
                            <m:t>𝑥</m:t>
                          </m:r>
                        </m:e>
                        <m:sub>
                          <m:r>
                            <a:rPr lang="en-US" altLang="zh-CN" sz="2288" b="0" i="1" smtClean="0">
                              <a:solidFill>
                                <a:schemeClr val="bg1">
                                  <a:lumMod val="85000"/>
                                </a:schemeClr>
                              </a:solidFill>
                              <a:latin typeface="Cambria Math" panose="02040503050406030204" pitchFamily="18" charset="0"/>
                            </a:rPr>
                            <m:t>𝑖</m:t>
                          </m:r>
                        </m:sub>
                        <m:sup>
                          <m:r>
                            <a:rPr lang="en-US" altLang="zh-CN" sz="2288" b="0" i="1" smtClean="0">
                              <a:solidFill>
                                <a:schemeClr val="bg1">
                                  <a:lumMod val="85000"/>
                                </a:schemeClr>
                              </a:solidFill>
                              <a:latin typeface="Cambria Math" panose="02040503050406030204" pitchFamily="18" charset="0"/>
                            </a:rPr>
                            <m:t>𝑑</m:t>
                          </m:r>
                        </m:sup>
                      </m:sSubSup>
                      <m:r>
                        <a:rPr lang="en-US" altLang="zh-CN" sz="2288" b="0" i="1" smtClean="0">
                          <a:solidFill>
                            <a:schemeClr val="bg1">
                              <a:lumMod val="85000"/>
                            </a:schemeClr>
                          </a:solidFill>
                          <a:latin typeface="Cambria Math" panose="02040503050406030204" pitchFamily="18" charset="0"/>
                        </a:rPr>
                        <m:t>)</m:t>
                      </m:r>
                    </m:oMath>
                  </m:oMathPara>
                </a14:m>
                <a:endParaRPr lang="en-US" altLang="zh-CN" sz="2288" i="1" dirty="0">
                  <a:solidFill>
                    <a:schemeClr val="bg1">
                      <a:lumMod val="85000"/>
                    </a:schemeClr>
                  </a:solidFill>
                  <a:latin typeface="Cambria Math" panose="02040503050406030204" pitchFamily="18" charset="0"/>
                </a:endParaRPr>
              </a:p>
              <a:p>
                <a:pPr lvl="1"/>
                <a:r>
                  <a:rPr lang="zh-CN" altLang="en-US" sz="1905" i="1" dirty="0">
                    <a:solidFill>
                      <a:schemeClr val="bg1">
                        <a:lumMod val="85000"/>
                      </a:schemeClr>
                    </a:solidFill>
                    <a:latin typeface="Cambria Math" panose="02040503050406030204" pitchFamily="18" charset="0"/>
                  </a:rPr>
                  <a:t>这只鸟第</a:t>
                </a:r>
                <a:r>
                  <a:rPr lang="en-US" altLang="zh-CN" sz="1905" i="1" dirty="0">
                    <a:solidFill>
                      <a:schemeClr val="bg1">
                        <a:lumMod val="85000"/>
                      </a:schemeClr>
                    </a:solidFill>
                    <a:latin typeface="Cambria Math" panose="02040503050406030204" pitchFamily="18" charset="0"/>
                  </a:rPr>
                  <a:t>d+1</a:t>
                </a:r>
                <a:r>
                  <a:rPr lang="zh-CN" altLang="en-US" sz="1905" i="1" dirty="0">
                    <a:solidFill>
                      <a:schemeClr val="bg1">
                        <a:lumMod val="85000"/>
                      </a:schemeClr>
                    </a:solidFill>
                    <a:latin typeface="Cambria Math" panose="02040503050406030204" pitchFamily="18" charset="0"/>
                  </a:rPr>
                  <a:t>步的位置</a:t>
                </a:r>
                <a:r>
                  <a:rPr lang="en-US" altLang="zh-CN" sz="1905" i="1" dirty="0">
                    <a:solidFill>
                      <a:schemeClr val="bg1">
                        <a:lumMod val="85000"/>
                      </a:schemeClr>
                    </a:solidFill>
                    <a:latin typeface="Cambria Math" panose="02040503050406030204" pitchFamily="18" charset="0"/>
                  </a:rPr>
                  <a:t>=</a:t>
                </a:r>
                <a:r>
                  <a:rPr lang="zh-CN" altLang="en-US" sz="1905" i="1" dirty="0">
                    <a:solidFill>
                      <a:schemeClr val="bg1">
                        <a:lumMod val="85000"/>
                      </a:schemeClr>
                    </a:solidFill>
                    <a:latin typeface="Cambria Math" panose="02040503050406030204" pitchFamily="18" charset="0"/>
                  </a:rPr>
                  <a:t>第</a:t>
                </a:r>
                <a:r>
                  <a:rPr lang="en-US" altLang="zh-CN" sz="1905" i="1" dirty="0">
                    <a:solidFill>
                      <a:schemeClr val="bg1">
                        <a:lumMod val="85000"/>
                      </a:schemeClr>
                    </a:solidFill>
                    <a:latin typeface="Cambria Math" panose="02040503050406030204" pitchFamily="18" charset="0"/>
                  </a:rPr>
                  <a:t>d</a:t>
                </a:r>
                <a:r>
                  <a:rPr lang="zh-CN" altLang="en-US" sz="1905" i="1" dirty="0">
                    <a:solidFill>
                      <a:schemeClr val="bg1">
                        <a:lumMod val="85000"/>
                      </a:schemeClr>
                    </a:solidFill>
                    <a:latin typeface="Cambria Math" panose="02040503050406030204" pitchFamily="18" charset="0"/>
                  </a:rPr>
                  <a:t>步的位置</a:t>
                </a:r>
                <a:r>
                  <a:rPr lang="en-US" altLang="zh-CN" sz="1905" i="1" dirty="0">
                    <a:solidFill>
                      <a:schemeClr val="bg1">
                        <a:lumMod val="85000"/>
                      </a:schemeClr>
                    </a:solidFill>
                    <a:latin typeface="Cambria Math" panose="02040503050406030204" pitchFamily="18" charset="0"/>
                  </a:rPr>
                  <a:t>+</a:t>
                </a:r>
                <a:r>
                  <a:rPr lang="zh-CN" altLang="en-US" sz="1905" i="1" dirty="0">
                    <a:solidFill>
                      <a:schemeClr val="bg1">
                        <a:lumMod val="85000"/>
                      </a:schemeClr>
                    </a:solidFill>
                    <a:latin typeface="Cambria Math" panose="02040503050406030204" pitchFamily="18" charset="0"/>
                  </a:rPr>
                  <a:t>第</a:t>
                </a:r>
                <a:r>
                  <a:rPr lang="en-US" altLang="zh-CN" sz="1905" i="1" dirty="0">
                    <a:solidFill>
                      <a:schemeClr val="bg1">
                        <a:lumMod val="85000"/>
                      </a:schemeClr>
                    </a:solidFill>
                    <a:latin typeface="Cambria Math" panose="02040503050406030204" pitchFamily="18" charset="0"/>
                  </a:rPr>
                  <a:t>d</a:t>
                </a:r>
                <a:r>
                  <a:rPr lang="zh-CN" altLang="en-US" sz="1905" i="1" dirty="0">
                    <a:solidFill>
                      <a:schemeClr val="bg1">
                        <a:lumMod val="85000"/>
                      </a:schemeClr>
                    </a:solidFill>
                    <a:latin typeface="Cambria Math" panose="02040503050406030204" pitchFamily="18" charset="0"/>
                  </a:rPr>
                  <a:t>步的速度</a:t>
                </a:r>
                <a:endParaRPr lang="en-US" altLang="zh-CN" sz="1905" i="1" dirty="0">
                  <a:solidFill>
                    <a:schemeClr val="bg1">
                      <a:lumMod val="85000"/>
                    </a:schemeClr>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Sup>
                        <m:sSubSupPr>
                          <m:ctrlPr>
                            <a:rPr lang="en-US" altLang="zh-CN" sz="2288" b="0" i="1" smtClean="0">
                              <a:solidFill>
                                <a:schemeClr val="bg1">
                                  <a:lumMod val="85000"/>
                                </a:schemeClr>
                              </a:solidFill>
                              <a:latin typeface="Cambria Math" panose="02040503050406030204" pitchFamily="18" charset="0"/>
                            </a:rPr>
                          </m:ctrlPr>
                        </m:sSubSupPr>
                        <m:e>
                          <m:r>
                            <a:rPr lang="en-US" altLang="zh-CN" sz="2288" b="0" i="1" smtClean="0">
                              <a:solidFill>
                                <a:schemeClr val="bg1">
                                  <a:lumMod val="85000"/>
                                </a:schemeClr>
                              </a:solidFill>
                              <a:latin typeface="Cambria Math" panose="02040503050406030204" pitchFamily="18" charset="0"/>
                            </a:rPr>
                            <m:t>𝑥</m:t>
                          </m:r>
                        </m:e>
                        <m:sub>
                          <m:r>
                            <a:rPr lang="en-US" altLang="zh-CN" sz="2288" b="0" i="1" smtClean="0">
                              <a:solidFill>
                                <a:schemeClr val="bg1">
                                  <a:lumMod val="85000"/>
                                </a:schemeClr>
                              </a:solidFill>
                              <a:latin typeface="Cambria Math" panose="02040503050406030204" pitchFamily="18" charset="0"/>
                            </a:rPr>
                            <m:t>𝑖</m:t>
                          </m:r>
                        </m:sub>
                        <m:sup>
                          <m:r>
                            <a:rPr lang="en-US" altLang="zh-CN" sz="2288" b="0" i="1" smtClean="0">
                              <a:solidFill>
                                <a:schemeClr val="bg1">
                                  <a:lumMod val="85000"/>
                                </a:schemeClr>
                              </a:solidFill>
                              <a:latin typeface="Cambria Math" panose="02040503050406030204" pitchFamily="18" charset="0"/>
                            </a:rPr>
                            <m:t>𝑑</m:t>
                          </m:r>
                          <m:r>
                            <a:rPr lang="en-US" altLang="zh-CN" sz="2288" b="0" i="1" smtClean="0">
                              <a:solidFill>
                                <a:schemeClr val="bg1">
                                  <a:lumMod val="85000"/>
                                </a:schemeClr>
                              </a:solidFill>
                              <a:latin typeface="Cambria Math" panose="02040503050406030204" pitchFamily="18" charset="0"/>
                            </a:rPr>
                            <m:t>+1</m:t>
                          </m:r>
                        </m:sup>
                      </m:sSubSup>
                      <m:r>
                        <a:rPr lang="en-US" altLang="zh-CN" sz="2288" b="0" i="1" smtClean="0">
                          <a:solidFill>
                            <a:schemeClr val="bg1">
                              <a:lumMod val="85000"/>
                            </a:schemeClr>
                          </a:solidFill>
                          <a:latin typeface="Cambria Math" panose="02040503050406030204" pitchFamily="18" charset="0"/>
                        </a:rPr>
                        <m:t>=</m:t>
                      </m:r>
                      <m:sSubSup>
                        <m:sSubSupPr>
                          <m:ctrlPr>
                            <a:rPr lang="en-US" altLang="zh-CN" sz="2288" i="1">
                              <a:solidFill>
                                <a:schemeClr val="bg1">
                                  <a:lumMod val="85000"/>
                                </a:schemeClr>
                              </a:solidFill>
                              <a:latin typeface="Cambria Math" panose="02040503050406030204" pitchFamily="18" charset="0"/>
                            </a:rPr>
                          </m:ctrlPr>
                        </m:sSubSupPr>
                        <m:e>
                          <m:r>
                            <a:rPr lang="en-US" altLang="zh-CN" sz="2288" i="1">
                              <a:solidFill>
                                <a:schemeClr val="bg1">
                                  <a:lumMod val="85000"/>
                                </a:schemeClr>
                              </a:solidFill>
                              <a:latin typeface="Cambria Math" panose="02040503050406030204" pitchFamily="18" charset="0"/>
                            </a:rPr>
                            <m:t>𝑥</m:t>
                          </m:r>
                        </m:e>
                        <m:sub>
                          <m:r>
                            <a:rPr lang="en-US" altLang="zh-CN" sz="2288" i="1">
                              <a:solidFill>
                                <a:schemeClr val="bg1">
                                  <a:lumMod val="85000"/>
                                </a:schemeClr>
                              </a:solidFill>
                              <a:latin typeface="Cambria Math" panose="02040503050406030204" pitchFamily="18" charset="0"/>
                            </a:rPr>
                            <m:t>𝑖</m:t>
                          </m:r>
                        </m:sub>
                        <m:sup>
                          <m:r>
                            <a:rPr lang="en-US" altLang="zh-CN" sz="2288" i="1">
                              <a:solidFill>
                                <a:schemeClr val="bg1">
                                  <a:lumMod val="85000"/>
                                </a:schemeClr>
                              </a:solidFill>
                              <a:latin typeface="Cambria Math" panose="02040503050406030204" pitchFamily="18" charset="0"/>
                            </a:rPr>
                            <m:t>𝑑</m:t>
                          </m:r>
                        </m:sup>
                      </m:sSubSup>
                      <m:r>
                        <a:rPr lang="en-US" altLang="zh-CN" sz="2288" b="0" i="1" smtClean="0">
                          <a:solidFill>
                            <a:schemeClr val="bg1">
                              <a:lumMod val="85000"/>
                            </a:schemeClr>
                          </a:solidFill>
                          <a:latin typeface="Cambria Math" panose="02040503050406030204" pitchFamily="18" charset="0"/>
                        </a:rPr>
                        <m:t>+</m:t>
                      </m:r>
                      <m:sSubSup>
                        <m:sSubSupPr>
                          <m:ctrlPr>
                            <a:rPr lang="en-US" altLang="zh-CN" sz="2288" i="1">
                              <a:solidFill>
                                <a:schemeClr val="bg1">
                                  <a:lumMod val="85000"/>
                                </a:schemeClr>
                              </a:solidFill>
                              <a:latin typeface="Cambria Math" panose="02040503050406030204" pitchFamily="18" charset="0"/>
                            </a:rPr>
                          </m:ctrlPr>
                        </m:sSubSupPr>
                        <m:e>
                          <m:r>
                            <a:rPr lang="en-US" altLang="zh-CN" sz="2288" i="1">
                              <a:solidFill>
                                <a:schemeClr val="bg1">
                                  <a:lumMod val="85000"/>
                                </a:schemeClr>
                              </a:solidFill>
                              <a:latin typeface="Cambria Math" panose="02040503050406030204" pitchFamily="18" charset="0"/>
                            </a:rPr>
                            <m:t>𝑣</m:t>
                          </m:r>
                        </m:e>
                        <m:sub>
                          <m:r>
                            <a:rPr lang="en-US" altLang="zh-CN" sz="2288" i="1">
                              <a:solidFill>
                                <a:schemeClr val="bg1">
                                  <a:lumMod val="85000"/>
                                </a:schemeClr>
                              </a:solidFill>
                              <a:latin typeface="Cambria Math" panose="02040503050406030204" pitchFamily="18" charset="0"/>
                            </a:rPr>
                            <m:t>𝑖</m:t>
                          </m:r>
                        </m:sub>
                        <m:sup>
                          <m:r>
                            <a:rPr lang="en-US" altLang="zh-CN" sz="2288" i="1">
                              <a:solidFill>
                                <a:schemeClr val="bg1">
                                  <a:lumMod val="85000"/>
                                </a:schemeClr>
                              </a:solidFill>
                              <a:latin typeface="Cambria Math" panose="02040503050406030204" pitchFamily="18" charset="0"/>
                            </a:rPr>
                            <m:t>𝑑</m:t>
                          </m:r>
                        </m:sup>
                      </m:sSubSup>
                    </m:oMath>
                  </m:oMathPara>
                </a14:m>
                <a:endParaRPr lang="en-US" altLang="zh-CN" sz="2288" i="1" dirty="0">
                  <a:latin typeface="Cambria Math" panose="02040503050406030204" pitchFamily="18" charset="0"/>
                </a:endParaRPr>
              </a:p>
              <a:p>
                <a:pPr lvl="1"/>
                <a:endParaRPr lang="en-US" altLang="zh-CN" i="1" dirty="0">
                  <a:latin typeface="Cambria Math" panose="02040503050406030204" pitchFamily="18" charset="0"/>
                </a:endParaRPr>
              </a:p>
              <a:p>
                <a:endParaRPr lang="en-US" altLang="zh-CN" dirty="0"/>
              </a:p>
              <a:p>
                <a:pPr marL="0" indent="0">
                  <a:buNone/>
                </a:pPr>
                <a:endParaRPr lang="zh-CN" altLang="en-US" dirty="0"/>
              </a:p>
            </p:txBody>
          </p:sp>
        </mc:Choice>
        <mc:Fallback xmlns="">
          <p:sp>
            <p:nvSpPr>
              <p:cNvPr id="24" name="内容占位符 23">
                <a:extLst>
                  <a:ext uri="{FF2B5EF4-FFF2-40B4-BE49-F238E27FC236}">
                    <a16:creationId xmlns:a16="http://schemas.microsoft.com/office/drawing/2014/main" id="{DD1CC97B-827D-430E-B8C4-D5CB49F6B127}"/>
                  </a:ext>
                </a:extLst>
              </p:cNvPr>
              <p:cNvSpPr>
                <a:spLocks noGrp="1" noRot="1" noChangeAspect="1" noMove="1" noResize="1" noEditPoints="1" noAdjustHandles="1" noChangeArrowheads="1" noChangeShapeType="1" noTextEdit="1"/>
              </p:cNvSpPr>
              <p:nvPr>
                <p:ph sz="quarter" idx="10"/>
              </p:nvPr>
            </p:nvSpPr>
            <p:spPr>
              <a:blipFill>
                <a:blip r:embed="rId2"/>
                <a:stretch>
                  <a:fillRect t="-1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8954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zh-CN" altLang="en-US" dirty="0"/>
              <a:t>粒子群算法（</a:t>
            </a:r>
            <a:r>
              <a:rPr lang="en-US" altLang="zh-CN" dirty="0"/>
              <a:t>PSO</a:t>
            </a:r>
            <a:r>
              <a:rPr lang="zh-CN" altLang="en-US" dirty="0"/>
              <a:t>）</a:t>
            </a:r>
          </a:p>
        </p:txBody>
      </p:sp>
      <mc:AlternateContent xmlns:mc="http://schemas.openxmlformats.org/markup-compatibility/2006" xmlns:a14="http://schemas.microsoft.com/office/drawing/2010/main">
        <mc:Choice Requires="a14">
          <p:sp>
            <p:nvSpPr>
              <p:cNvPr id="24" name="内容占位符 23">
                <a:extLst>
                  <a:ext uri="{FF2B5EF4-FFF2-40B4-BE49-F238E27FC236}">
                    <a16:creationId xmlns:a16="http://schemas.microsoft.com/office/drawing/2014/main" id="{DD1CC97B-827D-430E-B8C4-D5CB49F6B127}"/>
                  </a:ext>
                </a:extLst>
              </p:cNvPr>
              <p:cNvSpPr>
                <a:spLocks noGrp="1"/>
              </p:cNvSpPr>
              <p:nvPr>
                <p:ph sz="quarter" idx="10"/>
              </p:nvPr>
            </p:nvSpPr>
            <p:spPr>
              <a:xfrm>
                <a:off x="381368" y="1142440"/>
                <a:ext cx="6119695" cy="4991454"/>
              </a:xfrm>
            </p:spPr>
            <p:txBody>
              <a:bodyPr>
                <a:normAutofit fontScale="92500" lnSpcReduction="20000"/>
              </a:bodyPr>
              <a:lstStyle/>
              <a:p>
                <a:r>
                  <a:rPr lang="zh-CN" altLang="en-US" b="1" dirty="0">
                    <a:latin typeface="Cambria Math" panose="02040503050406030204" pitchFamily="18" charset="0"/>
                  </a:rPr>
                  <a:t>速度与位置的更新</a:t>
                </a:r>
                <a:endParaRPr lang="en-US" altLang="zh-CN" b="1" dirty="0">
                  <a:latin typeface="Cambria Math" panose="02040503050406030204" pitchFamily="18" charset="0"/>
                </a:endParaRPr>
              </a:p>
              <a:p>
                <a:pPr lvl="1"/>
                <a:r>
                  <a:rPr lang="zh-CN" altLang="en-US" sz="1905" i="1" dirty="0">
                    <a:latin typeface="Cambria Math" panose="02040503050406030204" pitchFamily="18" charset="0"/>
                  </a:rPr>
                  <a:t>每只鸟第</a:t>
                </a:r>
                <a:r>
                  <a:rPr lang="en-US" altLang="zh-CN" sz="1905" i="1" dirty="0">
                    <a:latin typeface="Cambria Math" panose="02040503050406030204" pitchFamily="18" charset="0"/>
                  </a:rPr>
                  <a:t>d</a:t>
                </a:r>
                <a:r>
                  <a:rPr lang="zh-CN" altLang="en-US" sz="1905" i="1" dirty="0">
                    <a:latin typeface="Cambria Math" panose="02040503050406030204" pitchFamily="18" charset="0"/>
                  </a:rPr>
                  <a:t>步的速度</a:t>
                </a:r>
                <a:r>
                  <a:rPr lang="en-US" altLang="zh-CN" sz="1905" i="1" dirty="0">
                    <a:latin typeface="Cambria Math" panose="02040503050406030204" pitchFamily="18" charset="0"/>
                  </a:rPr>
                  <a:t>=</a:t>
                </a:r>
                <a:r>
                  <a:rPr lang="zh-CN" altLang="en-US" sz="1905" i="1" dirty="0">
                    <a:latin typeface="Cambria Math" panose="02040503050406030204" pitchFamily="18" charset="0"/>
                  </a:rPr>
                  <a:t>上一步自身的速度惯性</a:t>
                </a:r>
                <a:r>
                  <a:rPr lang="en-US" altLang="zh-CN" sz="1905" i="1" dirty="0">
                    <a:latin typeface="Cambria Math" panose="02040503050406030204" pitchFamily="18" charset="0"/>
                  </a:rPr>
                  <a:t>+</a:t>
                </a:r>
                <a:r>
                  <a:rPr lang="zh-CN" altLang="en-US" sz="1905" i="1" dirty="0">
                    <a:latin typeface="Cambria Math" panose="02040503050406030204" pitchFamily="18" charset="0"/>
                  </a:rPr>
                  <a:t>历史最优（自我认知）</a:t>
                </a:r>
                <a:r>
                  <a:rPr lang="en-US" altLang="zh-CN" sz="1905" i="1" dirty="0">
                    <a:latin typeface="Cambria Math" panose="02040503050406030204" pitchFamily="18" charset="0"/>
                  </a:rPr>
                  <a:t>+</a:t>
                </a:r>
                <a:r>
                  <a:rPr lang="zh-CN" altLang="en-US" sz="1905" i="1" dirty="0">
                    <a:latin typeface="Cambria Math" panose="02040503050406030204" pitchFamily="18" charset="0"/>
                  </a:rPr>
                  <a:t>全局最优（社会认知）</a:t>
                </a:r>
                <a:endParaRPr lang="en-US" altLang="zh-CN" sz="1905"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Sup>
                        <m:sSubSupPr>
                          <m:ctrlPr>
                            <a:rPr lang="en-US" altLang="zh-CN" sz="1905" i="1">
                              <a:latin typeface="Cambria Math" panose="02040503050406030204" pitchFamily="18" charset="0"/>
                            </a:rPr>
                          </m:ctrlPr>
                        </m:sSubSupPr>
                        <m:e>
                          <m:r>
                            <a:rPr lang="en-US" altLang="zh-CN" sz="1905" i="1">
                              <a:latin typeface="Cambria Math" panose="02040503050406030204" pitchFamily="18" charset="0"/>
                            </a:rPr>
                            <m:t>𝑣</m:t>
                          </m:r>
                        </m:e>
                        <m:sub>
                          <m:r>
                            <a:rPr lang="en-US" altLang="zh-CN" sz="1905" i="1">
                              <a:latin typeface="Cambria Math" panose="02040503050406030204" pitchFamily="18" charset="0"/>
                            </a:rPr>
                            <m:t>𝑖</m:t>
                          </m:r>
                        </m:sub>
                        <m:sup>
                          <m:r>
                            <a:rPr lang="en-US" altLang="zh-CN" sz="1905" i="1">
                              <a:latin typeface="Cambria Math" panose="02040503050406030204" pitchFamily="18" charset="0"/>
                            </a:rPr>
                            <m:t>𝑑</m:t>
                          </m:r>
                        </m:sup>
                      </m:sSubSup>
                      <m:r>
                        <a:rPr lang="en-US" altLang="zh-CN" sz="1905" i="1">
                          <a:latin typeface="Cambria Math" panose="02040503050406030204" pitchFamily="18" charset="0"/>
                        </a:rPr>
                        <m:t>=</m:t>
                      </m:r>
                      <m:r>
                        <a:rPr lang="en-US" altLang="zh-CN" sz="1905" i="1">
                          <a:latin typeface="Cambria Math" panose="02040503050406030204" pitchFamily="18" charset="0"/>
                        </a:rPr>
                        <m:t>𝑤</m:t>
                      </m:r>
                      <m:sSubSup>
                        <m:sSubSupPr>
                          <m:ctrlPr>
                            <a:rPr lang="en-US" altLang="zh-CN" sz="1905" i="1">
                              <a:latin typeface="Cambria Math" panose="02040503050406030204" pitchFamily="18" charset="0"/>
                            </a:rPr>
                          </m:ctrlPr>
                        </m:sSubSupPr>
                        <m:e>
                          <m:r>
                            <a:rPr lang="en-US" altLang="zh-CN" sz="1905" i="1">
                              <a:latin typeface="Cambria Math" panose="02040503050406030204" pitchFamily="18" charset="0"/>
                            </a:rPr>
                            <m:t>𝑣</m:t>
                          </m:r>
                        </m:e>
                        <m:sub>
                          <m:r>
                            <a:rPr lang="en-US" altLang="zh-CN" sz="1905" i="1">
                              <a:latin typeface="Cambria Math" panose="02040503050406030204" pitchFamily="18" charset="0"/>
                            </a:rPr>
                            <m:t>𝑖</m:t>
                          </m:r>
                        </m:sub>
                        <m:sup>
                          <m:r>
                            <a:rPr lang="en-US" altLang="zh-CN" sz="1905" i="1">
                              <a:latin typeface="Cambria Math" panose="02040503050406030204" pitchFamily="18" charset="0"/>
                            </a:rPr>
                            <m:t>𝑑</m:t>
                          </m:r>
                          <m:r>
                            <a:rPr lang="en-US" altLang="zh-CN" sz="1905" i="1">
                              <a:latin typeface="Cambria Math" panose="02040503050406030204" pitchFamily="18" charset="0"/>
                            </a:rPr>
                            <m:t>−1</m:t>
                          </m:r>
                        </m:sup>
                      </m:sSubSup>
                      <m:r>
                        <a:rPr lang="en-US" altLang="zh-CN" sz="1905" i="1">
                          <a:latin typeface="Cambria Math" panose="02040503050406030204" pitchFamily="18" charset="0"/>
                        </a:rPr>
                        <m:t>+</m:t>
                      </m:r>
                      <m:sSub>
                        <m:sSubPr>
                          <m:ctrlPr>
                            <a:rPr lang="en-US" altLang="zh-CN" sz="1905" i="1">
                              <a:latin typeface="Cambria Math" panose="02040503050406030204" pitchFamily="18" charset="0"/>
                            </a:rPr>
                          </m:ctrlPr>
                        </m:sSubPr>
                        <m:e>
                          <m:r>
                            <a:rPr lang="en-US" altLang="zh-CN" sz="1905" i="1">
                              <a:latin typeface="Cambria Math" panose="02040503050406030204" pitchFamily="18" charset="0"/>
                            </a:rPr>
                            <m:t>𝑐</m:t>
                          </m:r>
                        </m:e>
                        <m:sub>
                          <m:r>
                            <a:rPr lang="en-US" altLang="zh-CN" sz="1905" i="1">
                              <a:latin typeface="Cambria Math" panose="02040503050406030204" pitchFamily="18" charset="0"/>
                            </a:rPr>
                            <m:t>1</m:t>
                          </m:r>
                        </m:sub>
                      </m:sSub>
                      <m:sSub>
                        <m:sSubPr>
                          <m:ctrlPr>
                            <a:rPr lang="en-US" altLang="zh-CN" sz="1905" i="1">
                              <a:latin typeface="Cambria Math" panose="02040503050406030204" pitchFamily="18" charset="0"/>
                            </a:rPr>
                          </m:ctrlPr>
                        </m:sSubPr>
                        <m:e>
                          <m:r>
                            <a:rPr lang="en-US" altLang="zh-CN" sz="1905" i="1">
                              <a:latin typeface="Cambria Math" panose="02040503050406030204" pitchFamily="18" charset="0"/>
                            </a:rPr>
                            <m:t>𝑟</m:t>
                          </m:r>
                        </m:e>
                        <m:sub>
                          <m:r>
                            <a:rPr lang="en-US" altLang="zh-CN" sz="1905" i="1">
                              <a:latin typeface="Cambria Math" panose="02040503050406030204" pitchFamily="18" charset="0"/>
                            </a:rPr>
                            <m:t>1</m:t>
                          </m:r>
                        </m:sub>
                      </m:sSub>
                      <m:d>
                        <m:dPr>
                          <m:ctrlPr>
                            <a:rPr lang="en-US" altLang="zh-CN" sz="1905" i="1">
                              <a:latin typeface="Cambria Math" panose="02040503050406030204" pitchFamily="18" charset="0"/>
                            </a:rPr>
                          </m:ctrlPr>
                        </m:dPr>
                        <m:e>
                          <m:r>
                            <a:rPr lang="en-US" altLang="zh-CN" sz="1905" i="1">
                              <a:latin typeface="Cambria Math" panose="02040503050406030204" pitchFamily="18" charset="0"/>
                            </a:rPr>
                            <m:t>𝑝𝑏𝑒𝑠</m:t>
                          </m:r>
                          <m:sSubSup>
                            <m:sSubSupPr>
                              <m:ctrlPr>
                                <a:rPr lang="en-US" altLang="zh-CN" sz="1905" i="1">
                                  <a:latin typeface="Cambria Math" panose="02040503050406030204" pitchFamily="18" charset="0"/>
                                </a:rPr>
                              </m:ctrlPr>
                            </m:sSubSupPr>
                            <m:e>
                              <m:r>
                                <a:rPr lang="en-US" altLang="zh-CN" sz="1905" i="1">
                                  <a:latin typeface="Cambria Math" panose="02040503050406030204" pitchFamily="18" charset="0"/>
                                </a:rPr>
                                <m:t>𝑡</m:t>
                              </m:r>
                            </m:e>
                            <m:sub>
                              <m:r>
                                <a:rPr lang="en-US" altLang="zh-CN" sz="1905" i="1">
                                  <a:latin typeface="Cambria Math" panose="02040503050406030204" pitchFamily="18" charset="0"/>
                                </a:rPr>
                                <m:t>𝑖</m:t>
                              </m:r>
                            </m:sub>
                            <m:sup>
                              <m:r>
                                <a:rPr lang="en-US" altLang="zh-CN" sz="1905" i="1">
                                  <a:latin typeface="Cambria Math" panose="02040503050406030204" pitchFamily="18" charset="0"/>
                                </a:rPr>
                                <m:t>𝑑</m:t>
                              </m:r>
                            </m:sup>
                          </m:sSubSup>
                          <m:r>
                            <a:rPr lang="en-US" altLang="zh-CN" sz="1905" i="1">
                              <a:latin typeface="Cambria Math" panose="02040503050406030204" pitchFamily="18" charset="0"/>
                            </a:rPr>
                            <m:t>−</m:t>
                          </m:r>
                          <m:sSubSup>
                            <m:sSubSupPr>
                              <m:ctrlPr>
                                <a:rPr lang="en-US" altLang="zh-CN" sz="1905" i="1">
                                  <a:latin typeface="Cambria Math" panose="02040503050406030204" pitchFamily="18" charset="0"/>
                                </a:rPr>
                              </m:ctrlPr>
                            </m:sSubSupPr>
                            <m:e>
                              <m:r>
                                <a:rPr lang="en-US" altLang="zh-CN" sz="1905" i="1">
                                  <a:latin typeface="Cambria Math" panose="02040503050406030204" pitchFamily="18" charset="0"/>
                                </a:rPr>
                                <m:t>𝑥</m:t>
                              </m:r>
                            </m:e>
                            <m:sub>
                              <m:r>
                                <a:rPr lang="en-US" altLang="zh-CN" sz="1905" i="1">
                                  <a:latin typeface="Cambria Math" panose="02040503050406030204" pitchFamily="18" charset="0"/>
                                </a:rPr>
                                <m:t>𝑖</m:t>
                              </m:r>
                            </m:sub>
                            <m:sup>
                              <m:r>
                                <a:rPr lang="en-US" altLang="zh-CN" sz="1905" i="1">
                                  <a:latin typeface="Cambria Math" panose="02040503050406030204" pitchFamily="18" charset="0"/>
                                </a:rPr>
                                <m:t>𝑑</m:t>
                              </m:r>
                            </m:sup>
                          </m:sSubSup>
                        </m:e>
                      </m:d>
                      <m:r>
                        <a:rPr lang="en-US" altLang="zh-CN" sz="1905" i="1">
                          <a:latin typeface="Cambria Math" panose="02040503050406030204" pitchFamily="18" charset="0"/>
                        </a:rPr>
                        <m:t>+</m:t>
                      </m:r>
                      <m:sSub>
                        <m:sSubPr>
                          <m:ctrlPr>
                            <a:rPr lang="en-US" altLang="zh-CN" sz="1905" i="1">
                              <a:latin typeface="Cambria Math" panose="02040503050406030204" pitchFamily="18" charset="0"/>
                            </a:rPr>
                          </m:ctrlPr>
                        </m:sSubPr>
                        <m:e>
                          <m:r>
                            <a:rPr lang="en-US" altLang="zh-CN" sz="1905" i="1">
                              <a:latin typeface="Cambria Math" panose="02040503050406030204" pitchFamily="18" charset="0"/>
                            </a:rPr>
                            <m:t>𝑐</m:t>
                          </m:r>
                        </m:e>
                        <m:sub>
                          <m:r>
                            <a:rPr lang="en-US" altLang="zh-CN" sz="1905" i="1">
                              <a:latin typeface="Cambria Math" panose="02040503050406030204" pitchFamily="18" charset="0"/>
                            </a:rPr>
                            <m:t>2</m:t>
                          </m:r>
                        </m:sub>
                      </m:sSub>
                      <m:sSub>
                        <m:sSubPr>
                          <m:ctrlPr>
                            <a:rPr lang="en-US" altLang="zh-CN" sz="1905" i="1">
                              <a:latin typeface="Cambria Math" panose="02040503050406030204" pitchFamily="18" charset="0"/>
                            </a:rPr>
                          </m:ctrlPr>
                        </m:sSubPr>
                        <m:e>
                          <m:r>
                            <a:rPr lang="en-US" altLang="zh-CN" sz="1905" i="1">
                              <a:latin typeface="Cambria Math" panose="02040503050406030204" pitchFamily="18" charset="0"/>
                            </a:rPr>
                            <m:t>𝑟</m:t>
                          </m:r>
                        </m:e>
                        <m:sub>
                          <m:r>
                            <a:rPr lang="en-US" altLang="zh-CN" sz="1905" i="1">
                              <a:latin typeface="Cambria Math" panose="02040503050406030204" pitchFamily="18" charset="0"/>
                            </a:rPr>
                            <m:t>2</m:t>
                          </m:r>
                        </m:sub>
                      </m:sSub>
                      <m:r>
                        <a:rPr lang="en-US" altLang="zh-CN" sz="1905" i="1">
                          <a:latin typeface="Cambria Math" panose="02040503050406030204" pitchFamily="18" charset="0"/>
                        </a:rPr>
                        <m:t>(</m:t>
                      </m:r>
                      <m:r>
                        <a:rPr lang="en-US" altLang="zh-CN" sz="1905" i="1">
                          <a:latin typeface="Cambria Math" panose="02040503050406030204" pitchFamily="18" charset="0"/>
                        </a:rPr>
                        <m:t>𝑔𝑏𝑒𝑠</m:t>
                      </m:r>
                      <m:sSup>
                        <m:sSupPr>
                          <m:ctrlPr>
                            <a:rPr lang="en-US" altLang="zh-CN" sz="1905" i="1">
                              <a:latin typeface="Cambria Math" panose="02040503050406030204" pitchFamily="18" charset="0"/>
                            </a:rPr>
                          </m:ctrlPr>
                        </m:sSupPr>
                        <m:e>
                          <m:r>
                            <a:rPr lang="en-US" altLang="zh-CN" sz="1905" i="1">
                              <a:latin typeface="Cambria Math" panose="02040503050406030204" pitchFamily="18" charset="0"/>
                            </a:rPr>
                            <m:t>𝑡</m:t>
                          </m:r>
                        </m:e>
                        <m:sup>
                          <m:r>
                            <a:rPr lang="en-US" altLang="zh-CN" sz="1905" i="1">
                              <a:latin typeface="Cambria Math" panose="02040503050406030204" pitchFamily="18" charset="0"/>
                            </a:rPr>
                            <m:t>𝑑</m:t>
                          </m:r>
                        </m:sup>
                      </m:sSup>
                      <m:r>
                        <a:rPr lang="en-US" altLang="zh-CN" sz="1905" i="1">
                          <a:latin typeface="Cambria Math" panose="02040503050406030204" pitchFamily="18" charset="0"/>
                        </a:rPr>
                        <m:t>−</m:t>
                      </m:r>
                      <m:sSubSup>
                        <m:sSubSupPr>
                          <m:ctrlPr>
                            <a:rPr lang="en-US" altLang="zh-CN" sz="1905" i="1">
                              <a:latin typeface="Cambria Math" panose="02040503050406030204" pitchFamily="18" charset="0"/>
                            </a:rPr>
                          </m:ctrlPr>
                        </m:sSubSupPr>
                        <m:e>
                          <m:r>
                            <a:rPr lang="en-US" altLang="zh-CN" sz="1905" i="1">
                              <a:latin typeface="Cambria Math" panose="02040503050406030204" pitchFamily="18" charset="0"/>
                            </a:rPr>
                            <m:t>𝑥</m:t>
                          </m:r>
                        </m:e>
                        <m:sub>
                          <m:r>
                            <a:rPr lang="en-US" altLang="zh-CN" sz="1905" i="1">
                              <a:latin typeface="Cambria Math" panose="02040503050406030204" pitchFamily="18" charset="0"/>
                            </a:rPr>
                            <m:t>𝑖</m:t>
                          </m:r>
                        </m:sub>
                        <m:sup>
                          <m:r>
                            <a:rPr lang="en-US" altLang="zh-CN" sz="1905" i="1">
                              <a:latin typeface="Cambria Math" panose="02040503050406030204" pitchFamily="18" charset="0"/>
                            </a:rPr>
                            <m:t>𝑑</m:t>
                          </m:r>
                        </m:sup>
                      </m:sSubSup>
                      <m:r>
                        <a:rPr lang="en-US" altLang="zh-CN" sz="1905" i="1">
                          <a:latin typeface="Cambria Math" panose="02040503050406030204" pitchFamily="18" charset="0"/>
                        </a:rPr>
                        <m:t>)</m:t>
                      </m:r>
                    </m:oMath>
                  </m:oMathPara>
                </a14:m>
                <a:endParaRPr lang="en-US" altLang="zh-CN" sz="1905" i="1" dirty="0">
                  <a:latin typeface="Cambria Math" panose="02040503050406030204" pitchFamily="18" charset="0"/>
                </a:endParaRPr>
              </a:p>
              <a:p>
                <a:pPr lvl="1"/>
                <a:r>
                  <a:rPr lang="zh-CN" altLang="en-US" sz="1905" i="1" dirty="0">
                    <a:latin typeface="Cambria Math" panose="02040503050406030204" pitchFamily="18" charset="0"/>
                  </a:rPr>
                  <a:t>这只鸟第</a:t>
                </a:r>
                <a:r>
                  <a:rPr lang="en-US" altLang="zh-CN" sz="1905" i="1" dirty="0">
                    <a:latin typeface="Cambria Math" panose="02040503050406030204" pitchFamily="18" charset="0"/>
                  </a:rPr>
                  <a:t>d+1</a:t>
                </a:r>
                <a:r>
                  <a:rPr lang="zh-CN" altLang="en-US" sz="1905" i="1" dirty="0">
                    <a:latin typeface="Cambria Math" panose="02040503050406030204" pitchFamily="18" charset="0"/>
                  </a:rPr>
                  <a:t>步的位置</a:t>
                </a:r>
                <a:r>
                  <a:rPr lang="en-US" altLang="zh-CN" sz="1905" i="1" dirty="0">
                    <a:latin typeface="Cambria Math" panose="02040503050406030204" pitchFamily="18" charset="0"/>
                  </a:rPr>
                  <a:t>=</a:t>
                </a:r>
                <a:r>
                  <a:rPr lang="zh-CN" altLang="en-US" sz="1905" i="1" dirty="0">
                    <a:latin typeface="Cambria Math" panose="02040503050406030204" pitchFamily="18" charset="0"/>
                  </a:rPr>
                  <a:t>第</a:t>
                </a:r>
                <a:r>
                  <a:rPr lang="en-US" altLang="zh-CN" sz="1905" i="1" dirty="0">
                    <a:latin typeface="Cambria Math" panose="02040503050406030204" pitchFamily="18" charset="0"/>
                  </a:rPr>
                  <a:t>d</a:t>
                </a:r>
                <a:r>
                  <a:rPr lang="zh-CN" altLang="en-US" sz="1905" i="1" dirty="0">
                    <a:latin typeface="Cambria Math" panose="02040503050406030204" pitchFamily="18" charset="0"/>
                  </a:rPr>
                  <a:t>步的位置</a:t>
                </a:r>
                <a:r>
                  <a:rPr lang="en-US" altLang="zh-CN" sz="1905" i="1" dirty="0">
                    <a:latin typeface="Cambria Math" panose="02040503050406030204" pitchFamily="18" charset="0"/>
                  </a:rPr>
                  <a:t>+</a:t>
                </a:r>
                <a:r>
                  <a:rPr lang="zh-CN" altLang="en-US" sz="1905" i="1" dirty="0">
                    <a:latin typeface="Cambria Math" panose="02040503050406030204" pitchFamily="18" charset="0"/>
                  </a:rPr>
                  <a:t>第</a:t>
                </a:r>
                <a:r>
                  <a:rPr lang="en-US" altLang="zh-CN" sz="1905" i="1" dirty="0">
                    <a:latin typeface="Cambria Math" panose="02040503050406030204" pitchFamily="18" charset="0"/>
                  </a:rPr>
                  <a:t>d</a:t>
                </a:r>
                <a:r>
                  <a:rPr lang="zh-CN" altLang="en-US" sz="1905" i="1" dirty="0">
                    <a:latin typeface="Cambria Math" panose="02040503050406030204" pitchFamily="18" charset="0"/>
                  </a:rPr>
                  <a:t>步的速度</a:t>
                </a:r>
                <a:endParaRPr lang="en-US" altLang="zh-CN" sz="1905"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Sup>
                        <m:sSubSupPr>
                          <m:ctrlPr>
                            <a:rPr lang="en-US" altLang="zh-CN" sz="2000" i="1" smtClean="0">
                              <a:latin typeface="Cambria Math" panose="02040503050406030204" pitchFamily="18" charset="0"/>
                            </a:rPr>
                          </m:ctrlPr>
                        </m:sSubSupPr>
                        <m:e>
                          <m:r>
                            <a:rPr lang="en-US" altLang="zh-CN" sz="2000" i="1">
                              <a:latin typeface="Cambria Math" panose="02040503050406030204" pitchFamily="18" charset="0"/>
                            </a:rPr>
                            <m:t>𝑥</m:t>
                          </m:r>
                        </m:e>
                        <m:sub>
                          <m:r>
                            <a:rPr lang="en-US" altLang="zh-CN" sz="2000" i="1">
                              <a:latin typeface="Cambria Math" panose="02040503050406030204" pitchFamily="18" charset="0"/>
                            </a:rPr>
                            <m:t>𝑖</m:t>
                          </m:r>
                        </m:sub>
                        <m:sup>
                          <m:r>
                            <a:rPr lang="en-US" altLang="zh-CN" sz="2000" i="1">
                              <a:latin typeface="Cambria Math" panose="02040503050406030204" pitchFamily="18" charset="0"/>
                            </a:rPr>
                            <m:t>𝑑</m:t>
                          </m:r>
                          <m:r>
                            <a:rPr lang="en-US" altLang="zh-CN" sz="2000" i="1">
                              <a:latin typeface="Cambria Math" panose="02040503050406030204" pitchFamily="18" charset="0"/>
                            </a:rPr>
                            <m:t>+1</m:t>
                          </m:r>
                        </m:sup>
                      </m:sSubSup>
                      <m:r>
                        <a:rPr lang="en-US" altLang="zh-CN" sz="2000" i="1">
                          <a:latin typeface="Cambria Math" panose="02040503050406030204" pitchFamily="18" charset="0"/>
                        </a:rPr>
                        <m:t>=</m:t>
                      </m:r>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𝑥</m:t>
                          </m:r>
                        </m:e>
                        <m:sub>
                          <m:r>
                            <a:rPr lang="en-US" altLang="zh-CN" sz="2000" i="1">
                              <a:latin typeface="Cambria Math" panose="02040503050406030204" pitchFamily="18" charset="0"/>
                            </a:rPr>
                            <m:t>𝑖</m:t>
                          </m:r>
                        </m:sub>
                        <m:sup>
                          <m:r>
                            <a:rPr lang="en-US" altLang="zh-CN" sz="2000" i="1">
                              <a:latin typeface="Cambria Math" panose="02040503050406030204" pitchFamily="18" charset="0"/>
                            </a:rPr>
                            <m:t>𝑑</m:t>
                          </m:r>
                        </m:sup>
                      </m:sSubSup>
                      <m:r>
                        <a:rPr lang="en-US" altLang="zh-CN" sz="2000" i="1">
                          <a:latin typeface="Cambria Math" panose="02040503050406030204" pitchFamily="18" charset="0"/>
                        </a:rPr>
                        <m:t>+</m:t>
                      </m:r>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sub>
                        <m:sup>
                          <m:r>
                            <a:rPr lang="en-US" altLang="zh-CN" sz="2000" i="1">
                              <a:latin typeface="Cambria Math" panose="02040503050406030204" pitchFamily="18" charset="0"/>
                            </a:rPr>
                            <m:t>𝑑</m:t>
                          </m:r>
                        </m:sup>
                      </m:sSubSup>
                    </m:oMath>
                  </m:oMathPara>
                </a14:m>
                <a:endParaRPr lang="en-US" altLang="zh-CN" sz="2288" i="1" dirty="0">
                  <a:latin typeface="Cambria Math" panose="02040503050406030204" pitchFamily="18" charset="0"/>
                </a:endParaRPr>
              </a:p>
              <a:p>
                <a:pPr lvl="2"/>
                <a14:m>
                  <m:oMath xmlns:m="http://schemas.openxmlformats.org/officeDocument/2006/math">
                    <m:sSub>
                      <m:sSubPr>
                        <m:ctrlPr>
                          <a:rPr lang="en-US" altLang="zh-CN" sz="1688" i="1">
                            <a:latin typeface="Cambria Math" panose="02040503050406030204" pitchFamily="18" charset="0"/>
                          </a:rPr>
                        </m:ctrlPr>
                      </m:sSubPr>
                      <m:e>
                        <m:r>
                          <a:rPr lang="en-US" altLang="zh-CN" sz="1688" i="1">
                            <a:latin typeface="Cambria Math" panose="02040503050406030204" pitchFamily="18" charset="0"/>
                          </a:rPr>
                          <m:t>𝑪</m:t>
                        </m:r>
                      </m:e>
                      <m:sub>
                        <m:r>
                          <a:rPr lang="en-US" altLang="zh-CN" sz="1688" i="1">
                            <a:latin typeface="Cambria Math" panose="02040503050406030204" pitchFamily="18" charset="0"/>
                          </a:rPr>
                          <m:t>𝟏</m:t>
                        </m:r>
                      </m:sub>
                    </m:sSub>
                  </m:oMath>
                </a14:m>
                <a:r>
                  <a:rPr lang="en-US" altLang="zh-CN" sz="1688" i="1" dirty="0">
                    <a:latin typeface="Cambria Math" panose="02040503050406030204" pitchFamily="18" charset="0"/>
                  </a:rPr>
                  <a:t>:</a:t>
                </a:r>
                <a:r>
                  <a:rPr lang="zh-CN" altLang="en-US" sz="1688" i="1" dirty="0">
                    <a:latin typeface="Cambria Math" panose="02040503050406030204" pitchFamily="18" charset="0"/>
                  </a:rPr>
                  <a:t>个体学习因子，也称为个体加速因子。这个因子越大，鸟儿越倾向于飞往它自己曾去的食物量最多的地方</a:t>
                </a:r>
                <a:endParaRPr lang="en-US" altLang="zh-CN" sz="1688" i="1" dirty="0">
                  <a:latin typeface="Cambria Math" panose="02040503050406030204" pitchFamily="18" charset="0"/>
                </a:endParaRPr>
              </a:p>
              <a:p>
                <a:pPr lvl="2"/>
                <a14:m>
                  <m:oMath xmlns:m="http://schemas.openxmlformats.org/officeDocument/2006/math">
                    <m:sSub>
                      <m:sSubPr>
                        <m:ctrlPr>
                          <a:rPr lang="en-US" altLang="zh-CN" sz="1688" i="1">
                            <a:latin typeface="Cambria Math" panose="02040503050406030204" pitchFamily="18" charset="0"/>
                          </a:rPr>
                        </m:ctrlPr>
                      </m:sSubPr>
                      <m:e>
                        <m:r>
                          <a:rPr lang="en-US" altLang="zh-CN" sz="1688" i="1">
                            <a:latin typeface="Cambria Math" panose="02040503050406030204" pitchFamily="18" charset="0"/>
                          </a:rPr>
                          <m:t>𝑪</m:t>
                        </m:r>
                      </m:e>
                      <m:sub>
                        <m:r>
                          <a:rPr lang="en-US" altLang="zh-CN" sz="1688" i="1">
                            <a:latin typeface="Cambria Math" panose="02040503050406030204" pitchFamily="18" charset="0"/>
                          </a:rPr>
                          <m:t>𝟐</m:t>
                        </m:r>
                      </m:sub>
                    </m:sSub>
                  </m:oMath>
                </a14:m>
                <a:r>
                  <a:rPr lang="en-US" altLang="zh-CN" sz="1688" i="1" dirty="0">
                    <a:latin typeface="Cambria Math" panose="02040503050406030204" pitchFamily="18" charset="0"/>
                  </a:rPr>
                  <a:t>:</a:t>
                </a:r>
                <a:r>
                  <a:rPr lang="zh-CN" altLang="en-US" sz="1688" i="1" dirty="0">
                    <a:latin typeface="Cambria Math" panose="02040503050406030204" pitchFamily="18" charset="0"/>
                  </a:rPr>
                  <a:t>社会学系因子，也成为社会加速因子。这个因子越大，鸟儿越倾向于飞往其他鸟儿（同伴们）曾去的食物量最多的地方</a:t>
                </a:r>
                <a:endParaRPr lang="en-US" altLang="zh-CN" sz="1688" i="1" dirty="0">
                  <a:latin typeface="Cambria Math" panose="02040503050406030204" pitchFamily="18" charset="0"/>
                </a:endParaRPr>
              </a:p>
              <a:p>
                <a:pPr lvl="2"/>
                <a14:m>
                  <m:oMath xmlns:m="http://schemas.openxmlformats.org/officeDocument/2006/math">
                    <m:sSub>
                      <m:sSubPr>
                        <m:ctrlPr>
                          <a:rPr lang="en-US" altLang="zh-CN" sz="1688" i="1">
                            <a:latin typeface="Cambria Math" panose="02040503050406030204" pitchFamily="18" charset="0"/>
                          </a:rPr>
                        </m:ctrlPr>
                      </m:sSubPr>
                      <m:e>
                        <m:r>
                          <a:rPr lang="en-US" altLang="zh-CN" sz="1688" i="1">
                            <a:latin typeface="Cambria Math" panose="02040503050406030204" pitchFamily="18" charset="0"/>
                          </a:rPr>
                          <m:t>𝒓</m:t>
                        </m:r>
                      </m:e>
                      <m:sub>
                        <m:r>
                          <a:rPr lang="en-US" altLang="zh-CN" sz="1688" i="1">
                            <a:latin typeface="Cambria Math" panose="02040503050406030204" pitchFamily="18" charset="0"/>
                          </a:rPr>
                          <m:t>𝟏</m:t>
                        </m:r>
                      </m:sub>
                    </m:sSub>
                    <m:r>
                      <a:rPr lang="en-US" altLang="zh-CN" sz="1688" i="1">
                        <a:latin typeface="Cambria Math" panose="02040503050406030204" pitchFamily="18" charset="0"/>
                      </a:rPr>
                      <m:t>,</m:t>
                    </m:r>
                    <m:sSub>
                      <m:sSubPr>
                        <m:ctrlPr>
                          <a:rPr lang="en-US" altLang="zh-CN" sz="1688" i="1">
                            <a:latin typeface="Cambria Math" panose="02040503050406030204" pitchFamily="18" charset="0"/>
                          </a:rPr>
                        </m:ctrlPr>
                      </m:sSubPr>
                      <m:e>
                        <m:r>
                          <a:rPr lang="en-US" altLang="zh-CN" sz="1688" i="1">
                            <a:latin typeface="Cambria Math" panose="02040503050406030204" pitchFamily="18" charset="0"/>
                          </a:rPr>
                          <m:t>𝒓</m:t>
                        </m:r>
                      </m:e>
                      <m:sub>
                        <m:r>
                          <a:rPr lang="en-US" altLang="zh-CN" sz="1688" i="1">
                            <a:latin typeface="Cambria Math" panose="02040503050406030204" pitchFamily="18" charset="0"/>
                          </a:rPr>
                          <m:t>𝟐</m:t>
                        </m:r>
                      </m:sub>
                    </m:sSub>
                  </m:oMath>
                </a14:m>
                <a:r>
                  <a:rPr lang="en-US" altLang="zh-CN" sz="1688" i="1" dirty="0">
                    <a:latin typeface="Cambria Math" panose="02040503050406030204" pitchFamily="18" charset="0"/>
                  </a:rPr>
                  <a:t>:[0,1]</a:t>
                </a:r>
                <a:r>
                  <a:rPr lang="zh-CN" altLang="en-US" sz="1688" i="1" dirty="0">
                    <a:latin typeface="Cambria Math" panose="02040503050406030204" pitchFamily="18" charset="0"/>
                  </a:rPr>
                  <a:t>上的随机数。随机代表着鸟儿比较佛系，他也不知道飞哪里</a:t>
                </a:r>
                <a:endParaRPr lang="en-US" altLang="zh-CN" sz="1688" i="1" dirty="0">
                  <a:latin typeface="Cambria Math" panose="02040503050406030204" pitchFamily="18" charset="0"/>
                </a:endParaRPr>
              </a:p>
              <a:p>
                <a:pPr lvl="2"/>
                <a14:m>
                  <m:oMath xmlns:m="http://schemas.openxmlformats.org/officeDocument/2006/math">
                    <m:r>
                      <a:rPr lang="en-US" altLang="zh-CN" sz="1688" i="1">
                        <a:latin typeface="Cambria Math" panose="02040503050406030204" pitchFamily="18" charset="0"/>
                      </a:rPr>
                      <m:t>𝒘</m:t>
                    </m:r>
                  </m:oMath>
                </a14:m>
                <a:r>
                  <a:rPr lang="en-US" altLang="zh-CN" sz="1688" i="1" dirty="0">
                    <a:latin typeface="Cambria Math" panose="02040503050406030204" pitchFamily="18" charset="0"/>
                  </a:rPr>
                  <a:t>:</a:t>
                </a:r>
                <a:r>
                  <a:rPr lang="zh-CN" altLang="en-US" sz="1688" i="1" dirty="0">
                    <a:latin typeface="Cambria Math" panose="02040503050406030204" pitchFamily="18" charset="0"/>
                  </a:rPr>
                  <a:t>惯性权重，也叫惯性系数，这个数越大，代表着它不容易更改之前的运动路线，更倾向于探索未知领域</a:t>
                </a:r>
                <a:endParaRPr lang="en-US" altLang="zh-CN" sz="1688" i="1" dirty="0">
                  <a:latin typeface="Cambria Math" panose="02040503050406030204" pitchFamily="18" charset="0"/>
                </a:endParaRPr>
              </a:p>
              <a:p>
                <a:pPr marL="0" indent="0">
                  <a:buNone/>
                </a:pPr>
                <a:endParaRPr lang="en-US" altLang="zh-CN" sz="1905" i="1" dirty="0">
                  <a:latin typeface="Cambria Math" panose="02040503050406030204" pitchFamily="18" charset="0"/>
                </a:endParaRPr>
              </a:p>
              <a:p>
                <a:pPr marL="0" indent="0">
                  <a:buNone/>
                </a:pPr>
                <a:endParaRPr lang="en-US" altLang="zh-CN" sz="1905" i="1" dirty="0">
                  <a:latin typeface="Cambria Math" panose="02040503050406030204" pitchFamily="18" charset="0"/>
                </a:endParaRPr>
              </a:p>
              <a:p>
                <a:pPr lvl="1"/>
                <a:endParaRPr lang="en-US" altLang="zh-CN" i="1" dirty="0">
                  <a:latin typeface="Cambria Math" panose="02040503050406030204" pitchFamily="18" charset="0"/>
                </a:endParaRPr>
              </a:p>
              <a:p>
                <a:endParaRPr lang="en-US" altLang="zh-CN" dirty="0"/>
              </a:p>
              <a:p>
                <a:pPr marL="0" indent="0">
                  <a:buNone/>
                </a:pPr>
                <a:endParaRPr lang="zh-CN" altLang="en-US" dirty="0"/>
              </a:p>
            </p:txBody>
          </p:sp>
        </mc:Choice>
        <mc:Fallback xmlns="">
          <p:sp>
            <p:nvSpPr>
              <p:cNvPr id="24" name="内容占位符 23">
                <a:extLst>
                  <a:ext uri="{FF2B5EF4-FFF2-40B4-BE49-F238E27FC236}">
                    <a16:creationId xmlns:a16="http://schemas.microsoft.com/office/drawing/2014/main" id="{DD1CC97B-827D-430E-B8C4-D5CB49F6B127}"/>
                  </a:ext>
                </a:extLst>
              </p:cNvPr>
              <p:cNvSpPr>
                <a:spLocks noGrp="1" noRot="1" noChangeAspect="1" noMove="1" noResize="1" noEditPoints="1" noAdjustHandles="1" noChangeArrowheads="1" noChangeShapeType="1" noTextEdit="1"/>
              </p:cNvSpPr>
              <p:nvPr>
                <p:ph sz="quarter" idx="10"/>
              </p:nvPr>
            </p:nvSpPr>
            <p:spPr>
              <a:xfrm>
                <a:off x="381368" y="1142440"/>
                <a:ext cx="6119695" cy="4991454"/>
              </a:xfrm>
              <a:blipFill>
                <a:blip r:embed="rId2"/>
                <a:stretch>
                  <a:fillRect t="-855"/>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6E312E2C-0EAD-4F10-AF72-76AAE305AEA5}"/>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43665" y="1322087"/>
            <a:ext cx="4882323" cy="4539704"/>
          </a:xfrm>
          <a:prstGeom prst="rect">
            <a:avLst/>
          </a:prstGeom>
        </p:spPr>
      </p:pic>
    </p:spTree>
    <p:extLst>
      <p:ext uri="{BB962C8B-B14F-4D97-AF65-F5344CB8AC3E}">
        <p14:creationId xmlns:p14="http://schemas.microsoft.com/office/powerpoint/2010/main" val="1805023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zh-CN" altLang="en-US" dirty="0"/>
              <a:t>位形优化逆运动学</a:t>
            </a:r>
          </a:p>
        </p:txBody>
      </p:sp>
      <mc:AlternateContent xmlns:mc="http://schemas.openxmlformats.org/markup-compatibility/2006" xmlns:a14="http://schemas.microsoft.com/office/drawing/2010/main">
        <mc:Choice Requires="a14">
          <p:sp>
            <p:nvSpPr>
              <p:cNvPr id="24" name="内容占位符 23">
                <a:extLst>
                  <a:ext uri="{FF2B5EF4-FFF2-40B4-BE49-F238E27FC236}">
                    <a16:creationId xmlns:a16="http://schemas.microsoft.com/office/drawing/2014/main" id="{DD1CC97B-827D-430E-B8C4-D5CB49F6B127}"/>
                  </a:ext>
                </a:extLst>
              </p:cNvPr>
              <p:cNvSpPr>
                <a:spLocks noGrp="1"/>
              </p:cNvSpPr>
              <p:nvPr>
                <p:ph sz="quarter" idx="10"/>
              </p:nvPr>
            </p:nvSpPr>
            <p:spPr>
              <a:xfrm>
                <a:off x="381367" y="1142440"/>
                <a:ext cx="6532779" cy="4991454"/>
              </a:xfrm>
            </p:spPr>
            <p:txBody>
              <a:bodyPr>
                <a:normAutofit fontScale="62500" lnSpcReduction="20000"/>
              </a:bodyPr>
              <a:lstStyle/>
              <a:p>
                <a:r>
                  <a:rPr lang="zh-CN" altLang="en-US" b="1" dirty="0"/>
                  <a:t>求解思路</a:t>
                </a:r>
                <a:endParaRPr lang="en-US" altLang="zh-CN" b="1" dirty="0"/>
              </a:p>
              <a:p>
                <a:pPr lvl="1"/>
                <a:r>
                  <a:rPr lang="zh-CN" altLang="en-US" dirty="0"/>
                  <a:t>将粒子随机撒在</a:t>
                </a:r>
                <a:r>
                  <a:rPr lang="en-US" altLang="zh-CN" dirty="0"/>
                  <a:t>24</a:t>
                </a:r>
                <a:r>
                  <a:rPr lang="zh-CN" altLang="en-US" dirty="0"/>
                  <a:t>维空间中，每个粒子用一个</a:t>
                </a:r>
                <a:r>
                  <a:rPr lang="en-US" altLang="zh-CN" dirty="0"/>
                  <a:t>24</a:t>
                </a:r>
                <a:r>
                  <a:rPr lang="zh-CN" altLang="en-US" dirty="0"/>
                  <a:t>维向量表示，作为前面方程组牛顿迭代求解的初值</a:t>
                </a:r>
                <a:endParaRPr lang="en-US" altLang="zh-CN" dirty="0"/>
              </a:p>
              <a:p>
                <a:pPr lvl="1"/>
                <a:r>
                  <a:rPr lang="zh-CN" altLang="en-US" dirty="0"/>
                  <a:t>粒子的适应度用输入角度</a:t>
                </a:r>
                <a14:m>
                  <m:oMath xmlns:m="http://schemas.openxmlformats.org/officeDocument/2006/math">
                    <m:r>
                      <a:rPr lang="zh-CN" altLang="en-US" b="0" i="1" dirty="0" smtClean="0">
                        <a:latin typeface="Cambria Math" panose="02040503050406030204" pitchFamily="18" charset="0"/>
                      </a:rPr>
                      <m:t>向量的</m:t>
                    </m:r>
                    <m:r>
                      <a:rPr lang="en-US" altLang="zh-CN" b="0" i="1" dirty="0" smtClean="0">
                        <a:latin typeface="Cambria Math" panose="02040503050406030204" pitchFamily="18" charset="0"/>
                      </a:rPr>
                      <m:t>2</m:t>
                    </m:r>
                    <m:r>
                      <a:rPr lang="zh-CN" altLang="en-US" b="0" i="1" dirty="0" smtClean="0">
                        <a:latin typeface="Cambria Math" panose="02040503050406030204" pitchFamily="18" charset="0"/>
                      </a:rPr>
                      <m:t>范数</m:t>
                    </m:r>
                    <m:r>
                      <a:rPr lang="zh-CN" altLang="en-US" b="0" i="1" smtClean="0">
                        <a:latin typeface="Cambria Math" panose="02040503050406030204" pitchFamily="18" charset="0"/>
                      </a:rPr>
                      <m:t>表示</m:t>
                    </m:r>
                  </m:oMath>
                </a14:m>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𝑓𝑖𝑡𝑛𝑒𝑠𝑠</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m:t>
                          </m:r>
                          <m:d>
                            <m:dPr>
                              <m:begChr m:val="|"/>
                              <m:endChr m:val="|"/>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𝒒</m:t>
                              </m:r>
                            </m:e>
                          </m:d>
                          <m:r>
                            <a:rPr lang="en-US" altLang="zh-CN" b="1" i="1" smtClean="0">
                              <a:latin typeface="Cambria Math" panose="02040503050406030204" pitchFamily="18" charset="0"/>
                            </a:rPr>
                            <m:t>|</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𝒒</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𝒒</m:t>
                      </m:r>
                    </m:oMath>
                  </m:oMathPara>
                </a14:m>
                <a:endParaRPr lang="en-US" altLang="zh-CN" dirty="0"/>
              </a:p>
              <a:p>
                <a:r>
                  <a:rPr lang="zh-CN" altLang="en-US" b="1" dirty="0"/>
                  <a:t>初始化</a:t>
                </a:r>
                <a:endParaRPr lang="en-US" altLang="zh-CN" b="1" dirty="0"/>
              </a:p>
              <a:p>
                <a:pPr lvl="1"/>
                <a:r>
                  <a:rPr lang="zh-CN" altLang="en-US" dirty="0"/>
                  <a:t>种群个数</a:t>
                </a:r>
                <a:r>
                  <a:rPr lang="en-US" altLang="zh-CN" dirty="0"/>
                  <a:t>70</a:t>
                </a:r>
                <a:r>
                  <a:rPr lang="zh-CN" altLang="en-US" dirty="0"/>
                  <a:t>，迭代</a:t>
                </a:r>
                <a:r>
                  <a:rPr lang="en-US" altLang="zh-CN" dirty="0"/>
                  <a:t>70</a:t>
                </a:r>
                <a:r>
                  <a:rPr lang="zh-CN" altLang="en-US" dirty="0"/>
                  <a:t>次</a:t>
                </a:r>
                <a:endParaRPr lang="en-US" altLang="zh-CN" dirty="0"/>
              </a:p>
              <a:p>
                <a:pPr lvl="1"/>
                <a:r>
                  <a:rPr lang="zh-CN" altLang="en-US" dirty="0"/>
                  <a:t>初始位置速度随机</a:t>
                </a:r>
                <a:endParaRPr lang="en-US" altLang="zh-CN" dirty="0"/>
              </a:p>
              <a:p>
                <a:r>
                  <a:rPr lang="zh-CN" altLang="en-US" b="1" dirty="0"/>
                  <a:t>迭代求解</a:t>
                </a:r>
                <a:endParaRPr lang="en-US" altLang="zh-CN" b="1" dirty="0"/>
              </a:p>
              <a:p>
                <a:pPr lvl="1"/>
                <a:r>
                  <a:rPr lang="zh-CN" altLang="en-US" dirty="0"/>
                  <a:t>种群个数</a:t>
                </a:r>
                <a:r>
                  <a:rPr lang="en-US" altLang="zh-CN" dirty="0"/>
                  <a:t>5</a:t>
                </a:r>
                <a:r>
                  <a:rPr lang="zh-CN" altLang="en-US" dirty="0"/>
                  <a:t>，迭代</a:t>
                </a:r>
                <a:r>
                  <a:rPr lang="en-US" altLang="zh-CN" dirty="0"/>
                  <a:t>25</a:t>
                </a:r>
                <a:r>
                  <a:rPr lang="zh-CN" altLang="en-US" dirty="0"/>
                  <a:t>次</a:t>
                </a:r>
                <a:endParaRPr lang="en-US" altLang="zh-CN" dirty="0"/>
              </a:p>
              <a:p>
                <a:pPr lvl="1"/>
                <a:r>
                  <a:rPr lang="zh-CN" altLang="en-US" dirty="0"/>
                  <a:t>第一个粒子的初始位置引用上一次迭代输出，速度为零</a:t>
                </a:r>
                <a:endParaRPr lang="en-US" altLang="zh-CN" dirty="0"/>
              </a:p>
              <a:p>
                <a:pPr lvl="1"/>
                <a:r>
                  <a:rPr lang="zh-CN" altLang="en-US" dirty="0"/>
                  <a:t>其余四个粒子的初始速度在第一个基础上高斯分布，速度随机</a:t>
                </a:r>
                <a:endParaRPr lang="en-US" altLang="zh-CN" dirty="0"/>
              </a:p>
              <a:p>
                <a:r>
                  <a:rPr lang="zh-CN" altLang="en-US" b="1" dirty="0"/>
                  <a:t>参考依据</a:t>
                </a:r>
                <a:endParaRPr lang="en-US" altLang="zh-CN" b="1" dirty="0"/>
              </a:p>
              <a:p>
                <a:pPr lvl="1"/>
                <a:r>
                  <a:rPr lang="zh-CN" altLang="en-US" dirty="0"/>
                  <a:t>大范围初始化为尽可能找到全局最优</a:t>
                </a:r>
                <a:endParaRPr lang="en-US" altLang="zh-CN" dirty="0"/>
              </a:p>
              <a:p>
                <a:pPr lvl="1"/>
                <a:r>
                  <a:rPr lang="zh-CN" altLang="en-US" dirty="0"/>
                  <a:t>小范围迭代一方面使位置变化尽可能连续，另一方面大幅度减少运算时间</a:t>
                </a:r>
                <a:endParaRPr lang="en-US" altLang="zh-CN" dirty="0"/>
              </a:p>
            </p:txBody>
          </p:sp>
        </mc:Choice>
        <mc:Fallback xmlns="">
          <p:sp>
            <p:nvSpPr>
              <p:cNvPr id="24" name="内容占位符 23">
                <a:extLst>
                  <a:ext uri="{FF2B5EF4-FFF2-40B4-BE49-F238E27FC236}">
                    <a16:creationId xmlns:a16="http://schemas.microsoft.com/office/drawing/2014/main" id="{DD1CC97B-827D-430E-B8C4-D5CB49F6B127}"/>
                  </a:ext>
                </a:extLst>
              </p:cNvPr>
              <p:cNvSpPr>
                <a:spLocks noGrp="1" noRot="1" noChangeAspect="1" noMove="1" noResize="1" noEditPoints="1" noAdjustHandles="1" noChangeArrowheads="1" noChangeShapeType="1" noTextEdit="1"/>
              </p:cNvSpPr>
              <p:nvPr>
                <p:ph sz="quarter" idx="10"/>
              </p:nvPr>
            </p:nvSpPr>
            <p:spPr>
              <a:xfrm>
                <a:off x="381367" y="1142440"/>
                <a:ext cx="6532779" cy="4991454"/>
              </a:xfrm>
              <a:blipFill>
                <a:blip r:embed="rId2"/>
                <a:stretch>
                  <a:fillRect t="-366"/>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2BFDE58C-AE64-41F6-8CDD-7A84F9BACF6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46342" y="345760"/>
            <a:ext cx="2803754" cy="2920578"/>
          </a:xfrm>
          <a:prstGeom prst="rect">
            <a:avLst/>
          </a:prstGeom>
        </p:spPr>
      </p:pic>
      <p:pic>
        <p:nvPicPr>
          <p:cNvPr id="6" name="图片 5">
            <a:extLst>
              <a:ext uri="{FF2B5EF4-FFF2-40B4-BE49-F238E27FC236}">
                <a16:creationId xmlns:a16="http://schemas.microsoft.com/office/drawing/2014/main" id="{9086377A-D724-4CFF-9BE4-9B2869CF3314}"/>
              </a:ext>
            </a:extLst>
          </p:cNvPr>
          <p:cNvPicPr>
            <a:picLocks noChangeAspect="1"/>
          </p:cNvPicPr>
          <p:nvPr/>
        </p:nvPicPr>
        <p:blipFill>
          <a:blip r:embed="rId4" cstate="print">
            <a:clrChange>
              <a:clrFrom>
                <a:srgbClr val="F0F0F0"/>
              </a:clrFrom>
              <a:clrTo>
                <a:srgbClr val="F0F0F0">
                  <a:alpha val="0"/>
                </a:srgbClr>
              </a:clrTo>
            </a:clrChange>
            <a:extLst>
              <a:ext uri="{28A0092B-C50C-407E-A947-70E740481C1C}">
                <a14:useLocalDpi xmlns:a14="http://schemas.microsoft.com/office/drawing/2010/main" val="0"/>
              </a:ext>
            </a:extLst>
          </a:blip>
          <a:stretch>
            <a:fillRect/>
          </a:stretch>
        </p:blipFill>
        <p:spPr>
          <a:xfrm>
            <a:off x="6966284" y="3183637"/>
            <a:ext cx="4018548" cy="3013911"/>
          </a:xfrm>
          <a:prstGeom prst="rect">
            <a:avLst/>
          </a:prstGeom>
        </p:spPr>
      </p:pic>
    </p:spTree>
    <p:extLst>
      <p:ext uri="{BB962C8B-B14F-4D97-AF65-F5344CB8AC3E}">
        <p14:creationId xmlns:p14="http://schemas.microsoft.com/office/powerpoint/2010/main" val="158691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A048031C-ACCD-4F47-AC1D-F55A1029665D}"/>
              </a:ext>
            </a:extLst>
          </p:cNvPr>
          <p:cNvSpPr>
            <a:spLocks noGrp="1"/>
          </p:cNvSpPr>
          <p:nvPr>
            <p:ph type="title"/>
          </p:nvPr>
        </p:nvSpPr>
        <p:spPr/>
        <p:txBody>
          <a:bodyPr/>
          <a:lstStyle/>
          <a:p>
            <a:r>
              <a:rPr lang="zh-CN" altLang="en-US" dirty="0"/>
              <a:t>位形优化逆运动学</a:t>
            </a:r>
          </a:p>
        </p:txBody>
      </p:sp>
      <p:sp>
        <p:nvSpPr>
          <p:cNvPr id="24" name="内容占位符 23">
            <a:extLst>
              <a:ext uri="{FF2B5EF4-FFF2-40B4-BE49-F238E27FC236}">
                <a16:creationId xmlns:a16="http://schemas.microsoft.com/office/drawing/2014/main" id="{DD1CC97B-827D-430E-B8C4-D5CB49F6B127}"/>
              </a:ext>
            </a:extLst>
          </p:cNvPr>
          <p:cNvSpPr>
            <a:spLocks noGrp="1"/>
          </p:cNvSpPr>
          <p:nvPr>
            <p:ph sz="quarter" idx="10"/>
          </p:nvPr>
        </p:nvSpPr>
        <p:spPr>
          <a:xfrm>
            <a:off x="381367" y="1142440"/>
            <a:ext cx="6532779" cy="4991454"/>
          </a:xfrm>
        </p:spPr>
        <p:txBody>
          <a:bodyPr>
            <a:normAutofit fontScale="92500" lnSpcReduction="10000"/>
          </a:bodyPr>
          <a:lstStyle/>
          <a:p>
            <a:r>
              <a:rPr lang="zh-CN" altLang="en-US" b="1" dirty="0"/>
              <a:t>对于每步都做优化策略有抖动</a:t>
            </a:r>
            <a:endParaRPr lang="en-US" altLang="zh-CN" dirty="0"/>
          </a:p>
          <a:p>
            <a:pPr lvl="1"/>
            <a:r>
              <a:rPr lang="zh-CN" altLang="en-US" dirty="0"/>
              <a:t>只对初始化做位形优化</a:t>
            </a:r>
            <a:endParaRPr lang="en-US" altLang="zh-CN" dirty="0"/>
          </a:p>
          <a:p>
            <a:r>
              <a:rPr lang="zh-CN" altLang="en-US" b="1" dirty="0"/>
              <a:t>初始化</a:t>
            </a:r>
            <a:endParaRPr lang="en-US" altLang="zh-CN" b="1" dirty="0"/>
          </a:p>
          <a:p>
            <a:pPr lvl="1"/>
            <a:r>
              <a:rPr lang="zh-CN" altLang="en-US" dirty="0"/>
              <a:t>种群个数</a:t>
            </a:r>
            <a:r>
              <a:rPr lang="en-US" altLang="zh-CN" dirty="0"/>
              <a:t>70</a:t>
            </a:r>
            <a:r>
              <a:rPr lang="zh-CN" altLang="en-US" dirty="0"/>
              <a:t>，迭代</a:t>
            </a:r>
            <a:r>
              <a:rPr lang="en-US" altLang="zh-CN" dirty="0"/>
              <a:t>70</a:t>
            </a:r>
            <a:r>
              <a:rPr lang="zh-CN" altLang="en-US" dirty="0"/>
              <a:t>次</a:t>
            </a:r>
            <a:endParaRPr lang="en-US" altLang="zh-CN" dirty="0"/>
          </a:p>
          <a:p>
            <a:pPr lvl="1"/>
            <a:r>
              <a:rPr lang="zh-CN" altLang="en-US" dirty="0"/>
              <a:t>初始位置速度随机</a:t>
            </a:r>
            <a:endParaRPr lang="en-US" altLang="zh-CN" dirty="0"/>
          </a:p>
          <a:p>
            <a:r>
              <a:rPr lang="zh-CN" altLang="en-US" b="1" dirty="0"/>
              <a:t>迭代求解</a:t>
            </a:r>
            <a:endParaRPr lang="en-US" altLang="zh-CN" b="1" dirty="0"/>
          </a:p>
          <a:p>
            <a:pPr lvl="1"/>
            <a:r>
              <a:rPr lang="zh-CN" altLang="en-US" dirty="0"/>
              <a:t>直接套用伪逆法求解</a:t>
            </a:r>
            <a:endParaRPr lang="en-US" altLang="zh-CN" dirty="0"/>
          </a:p>
          <a:p>
            <a:r>
              <a:rPr lang="zh-CN" altLang="en-US" b="1" dirty="0"/>
              <a:t>参考依据</a:t>
            </a:r>
            <a:endParaRPr lang="en-US" altLang="zh-CN" b="1" dirty="0"/>
          </a:p>
          <a:p>
            <a:pPr lvl="1"/>
            <a:r>
              <a:rPr lang="zh-CN" altLang="en-US" dirty="0"/>
              <a:t>大范围初始化为尽可能找到全局最优</a:t>
            </a:r>
            <a:endParaRPr lang="en-US" altLang="zh-CN" dirty="0"/>
          </a:p>
          <a:p>
            <a:pPr lvl="1"/>
            <a:r>
              <a:rPr lang="zh-CN" altLang="en-US" dirty="0"/>
              <a:t>小范围迭代除了使位置变化尽可能连续，大幅度减少运算时间，还要减少抖动</a:t>
            </a:r>
            <a:endParaRPr lang="en-US" altLang="zh-CN" dirty="0"/>
          </a:p>
        </p:txBody>
      </p:sp>
      <p:pic>
        <p:nvPicPr>
          <p:cNvPr id="6" name="图片 5">
            <a:extLst>
              <a:ext uri="{FF2B5EF4-FFF2-40B4-BE49-F238E27FC236}">
                <a16:creationId xmlns:a16="http://schemas.microsoft.com/office/drawing/2014/main" id="{9086377A-D724-4CFF-9BE4-9B2869CF3314}"/>
              </a:ext>
            </a:extLst>
          </p:cNvPr>
          <p:cNvPicPr>
            <a:picLocks noChangeAspect="1"/>
          </p:cNvPicPr>
          <p:nvPr/>
        </p:nvPicPr>
        <p:blipFill>
          <a:blip r:embed="rId2" cstate="print">
            <a:clrChange>
              <a:clrFrom>
                <a:srgbClr val="F0F0F0"/>
              </a:clrFrom>
              <a:clrTo>
                <a:srgbClr val="F0F0F0">
                  <a:alpha val="0"/>
                </a:srgbClr>
              </a:clrTo>
            </a:clrChange>
            <a:extLst>
              <a:ext uri="{28A0092B-C50C-407E-A947-70E740481C1C}">
                <a14:useLocalDpi xmlns:a14="http://schemas.microsoft.com/office/drawing/2010/main" val="0"/>
              </a:ext>
            </a:extLst>
          </a:blip>
          <a:stretch>
            <a:fillRect/>
          </a:stretch>
        </p:blipFill>
        <p:spPr>
          <a:xfrm>
            <a:off x="6966284" y="3183637"/>
            <a:ext cx="4018548" cy="3013911"/>
          </a:xfrm>
          <a:prstGeom prst="rect">
            <a:avLst/>
          </a:prstGeom>
        </p:spPr>
      </p:pic>
      <p:pic>
        <p:nvPicPr>
          <p:cNvPr id="3" name="图片 2">
            <a:extLst>
              <a:ext uri="{FF2B5EF4-FFF2-40B4-BE49-F238E27FC236}">
                <a16:creationId xmlns:a16="http://schemas.microsoft.com/office/drawing/2014/main" id="{B3BBAFAC-B60A-422D-8A48-100A8B95A767}"/>
              </a:ext>
            </a:extLst>
          </p:cNvPr>
          <p:cNvPicPr>
            <a:picLocks noChangeAspect="1"/>
          </p:cNvPicPr>
          <p:nvPr/>
        </p:nvPicPr>
        <p:blipFill>
          <a:blip r:embed="rId3" cstate="print">
            <a:clrChange>
              <a:clrFrom>
                <a:srgbClr val="F0F0F0"/>
              </a:clrFrom>
              <a:clrTo>
                <a:srgbClr val="F0F0F0">
                  <a:alpha val="0"/>
                </a:srgbClr>
              </a:clrTo>
            </a:clrChange>
            <a:extLst>
              <a:ext uri="{28A0092B-C50C-407E-A947-70E740481C1C}">
                <a14:useLocalDpi xmlns:a14="http://schemas.microsoft.com/office/drawing/2010/main" val="0"/>
              </a:ext>
            </a:extLst>
          </a:blip>
          <a:stretch>
            <a:fillRect/>
          </a:stretch>
        </p:blipFill>
        <p:spPr>
          <a:xfrm>
            <a:off x="6866022" y="161184"/>
            <a:ext cx="4218054" cy="3163541"/>
          </a:xfrm>
          <a:prstGeom prst="rect">
            <a:avLst/>
          </a:prstGeom>
        </p:spPr>
      </p:pic>
    </p:spTree>
    <p:extLst>
      <p:ext uri="{BB962C8B-B14F-4D97-AF65-F5344CB8AC3E}">
        <p14:creationId xmlns:p14="http://schemas.microsoft.com/office/powerpoint/2010/main" val="114318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THEME" val="78c8f87c-62e1-4241-a275-173841f12d59"/>
</p:tagLst>
</file>

<file path=ppt/theme/theme1.xml><?xml version="1.0" encoding="utf-8"?>
<a:theme xmlns:a="http://schemas.openxmlformats.org/drawingml/2006/main" name="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effectLst/>
      </a:spPr>
      <a:bodyPr rtlCol="0" anchor="ctr"/>
      <a:lstStyle>
        <a:defPPr algn="just">
          <a:defRPr dirty="0"/>
        </a:defPPr>
      </a:lstStyle>
    </a:spDef>
  </a:objectDefaults>
  <a:extraClrSchemeLst/>
  <a:extLst>
    <a:ext uri="{05A4C25C-085E-4340-85A3-A5531E510DB2}">
      <thm15:themeFamily xmlns:thm15="http://schemas.microsoft.com/office/thememl/2012/main" name="演示文稿1" id="{58207EA5-DF65-41EA-AC31-C4A3CCF3DB63}" vid="{ECDA9F49-FF6D-42F4-A480-1F82BD0E4C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4253</TotalTime>
  <Words>1258</Words>
  <Application>Microsoft Office PowerPoint</Application>
  <PresentationFormat>宽屏</PresentationFormat>
  <Paragraphs>122</Paragraphs>
  <Slides>12</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12</vt:i4>
      </vt:variant>
    </vt:vector>
  </HeadingPairs>
  <TitlesOfParts>
    <vt:vector size="18" baseType="lpstr">
      <vt:lpstr>HarmonyOS Sans SC Black</vt:lpstr>
      <vt:lpstr>等线</vt:lpstr>
      <vt:lpstr>Arial</vt:lpstr>
      <vt:lpstr>Cambria Math</vt:lpstr>
      <vt:lpstr>Segoe UI</vt:lpstr>
      <vt:lpstr>自定义设计方案</vt:lpstr>
      <vt:lpstr>末端轨迹跟踪与粒子群位形优化</vt:lpstr>
      <vt:lpstr>轨迹跟踪逆运动学</vt:lpstr>
      <vt:lpstr>轨迹跟踪逆运动学</vt:lpstr>
      <vt:lpstr>位形优化</vt:lpstr>
      <vt:lpstr>粒子群算法（PSO）</vt:lpstr>
      <vt:lpstr>粒子群算法（PSO）</vt:lpstr>
      <vt:lpstr>粒子群算法（PSO）</vt:lpstr>
      <vt:lpstr>位形优化逆运动学</vt:lpstr>
      <vt:lpstr>位形优化逆运动学</vt:lpstr>
      <vt:lpstr>轨迹规划（还没实现好）</vt:lpstr>
      <vt:lpstr>下一步计划</vt:lpstr>
      <vt:lpstr>PowerPoint 演示文稿</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李一</dc:creator>
  <cp:lastModifiedBy>DU JinDa</cp:lastModifiedBy>
  <cp:revision>290</cp:revision>
  <cp:lastPrinted>2017-10-17T16:00:00Z</cp:lastPrinted>
  <dcterms:created xsi:type="dcterms:W3CDTF">2017-10-17T16:00:00Z</dcterms:created>
  <dcterms:modified xsi:type="dcterms:W3CDTF">2022-03-03T07:57:14Z</dcterms:modified>
  <cp:category>work report</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a173570b-f82c-4049-95f2-66cf58a73903</vt:lpwstr>
  </property>
</Properties>
</file>